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BD7892-50BE-46EF-9264-E9B637546E41}">
          <p14:sldIdLst>
            <p14:sldId id="256"/>
            <p14:sldId id="257"/>
            <p14:sldId id="258"/>
            <p14:sldId id="259"/>
            <p14:sldId id="2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83D07-23F9-4F4F-8250-4EFF629B1013}" v="14" dt="2022-10-23T15:34:16.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Pippin" userId="d81170a568df136d" providerId="LiveId" clId="{5F283D07-23F9-4F4F-8250-4EFF629B1013}"/>
    <pc:docChg chg="undo custSel addSld delSld modSld addSection delSection modSection">
      <pc:chgData name="Jennifer Pippin" userId="d81170a568df136d" providerId="LiveId" clId="{5F283D07-23F9-4F4F-8250-4EFF629B1013}" dt="2022-10-23T16:12:03.015" v="2760" actId="207"/>
      <pc:docMkLst>
        <pc:docMk/>
      </pc:docMkLst>
      <pc:sldChg chg="addSp delSp modSp del mod">
        <pc:chgData name="Jennifer Pippin" userId="d81170a568df136d" providerId="LiveId" clId="{5F283D07-23F9-4F4F-8250-4EFF629B1013}" dt="2022-10-19T22:22:35.980" v="43" actId="2696"/>
        <pc:sldMkLst>
          <pc:docMk/>
          <pc:sldMk cId="131832997" sldId="256"/>
        </pc:sldMkLst>
        <pc:spChg chg="del">
          <ac:chgData name="Jennifer Pippin" userId="d81170a568df136d" providerId="LiveId" clId="{5F283D07-23F9-4F4F-8250-4EFF629B1013}" dt="2022-10-19T22:19:43.993" v="1" actId="478"/>
          <ac:spMkLst>
            <pc:docMk/>
            <pc:sldMk cId="131832997" sldId="256"/>
            <ac:spMk id="2" creationId="{00FF49F2-556E-D98F-D59C-CAAF96926782}"/>
          </ac:spMkLst>
        </pc:spChg>
        <pc:spChg chg="mod">
          <ac:chgData name="Jennifer Pippin" userId="d81170a568df136d" providerId="LiveId" clId="{5F283D07-23F9-4F4F-8250-4EFF629B1013}" dt="2022-10-19T22:22:32.553" v="42" actId="20577"/>
          <ac:spMkLst>
            <pc:docMk/>
            <pc:sldMk cId="131832997" sldId="256"/>
            <ac:spMk id="3" creationId="{DB2B0784-76DD-6C19-0D5B-A02927CDB6D2}"/>
          </ac:spMkLst>
        </pc:spChg>
        <pc:picChg chg="add del">
          <ac:chgData name="Jennifer Pippin" userId="d81170a568df136d" providerId="LiveId" clId="{5F283D07-23F9-4F4F-8250-4EFF629B1013}" dt="2022-10-19T22:19:43.993" v="1" actId="478"/>
          <ac:picMkLst>
            <pc:docMk/>
            <pc:sldMk cId="131832997" sldId="256"/>
            <ac:picMk id="1026" creationId="{6357CB68-505C-20D9-0831-17C5D1304C8C}"/>
          </ac:picMkLst>
        </pc:picChg>
      </pc:sldChg>
      <pc:sldChg chg="addSp delSp modSp new mod modTransition">
        <pc:chgData name="Jennifer Pippin" userId="d81170a568df136d" providerId="LiveId" clId="{5F283D07-23F9-4F4F-8250-4EFF629B1013}" dt="2022-10-23T15:59:33.494" v="2244" actId="113"/>
        <pc:sldMkLst>
          <pc:docMk/>
          <pc:sldMk cId="2433056327" sldId="256"/>
        </pc:sldMkLst>
        <pc:spChg chg="mod">
          <ac:chgData name="Jennifer Pippin" userId="d81170a568df136d" providerId="LiveId" clId="{5F283D07-23F9-4F4F-8250-4EFF629B1013}" dt="2022-10-23T15:59:33.494" v="2244" actId="113"/>
          <ac:spMkLst>
            <pc:docMk/>
            <pc:sldMk cId="2433056327" sldId="256"/>
            <ac:spMk id="2" creationId="{1D772AE3-30D6-46E9-8FA4-0F17A23DEA48}"/>
          </ac:spMkLst>
        </pc:spChg>
        <pc:picChg chg="add del mod">
          <ac:chgData name="Jennifer Pippin" userId="d81170a568df136d" providerId="LiveId" clId="{5F283D07-23F9-4F4F-8250-4EFF629B1013}" dt="2022-10-20T02:16:21.428" v="89" actId="478"/>
          <ac:picMkLst>
            <pc:docMk/>
            <pc:sldMk cId="2433056327" sldId="256"/>
            <ac:picMk id="5" creationId="{50FB878D-0134-6A25-DAD9-E87A6B35983B}"/>
          </ac:picMkLst>
        </pc:picChg>
        <pc:picChg chg="add mod">
          <ac:chgData name="Jennifer Pippin" userId="d81170a568df136d" providerId="LiveId" clId="{5F283D07-23F9-4F4F-8250-4EFF629B1013}" dt="2022-10-22T20:35:25.953" v="412" actId="1076"/>
          <ac:picMkLst>
            <pc:docMk/>
            <pc:sldMk cId="2433056327" sldId="256"/>
            <ac:picMk id="7" creationId="{D6E4BDCF-9626-C429-D372-8B5831FD830F}"/>
          </ac:picMkLst>
        </pc:picChg>
      </pc:sldChg>
      <pc:sldChg chg="new del">
        <pc:chgData name="Jennifer Pippin" userId="d81170a568df136d" providerId="LiveId" clId="{5F283D07-23F9-4F4F-8250-4EFF629B1013}" dt="2022-10-22T20:36:08.283" v="415" actId="47"/>
        <pc:sldMkLst>
          <pc:docMk/>
          <pc:sldMk cId="135950309" sldId="257"/>
        </pc:sldMkLst>
      </pc:sldChg>
      <pc:sldChg chg="addSp delSp modSp new del mod">
        <pc:chgData name="Jennifer Pippin" userId="d81170a568df136d" providerId="LiveId" clId="{5F283D07-23F9-4F4F-8250-4EFF629B1013}" dt="2022-10-19T22:22:29.131" v="41" actId="2696"/>
        <pc:sldMkLst>
          <pc:docMk/>
          <pc:sldMk cId="2640016572" sldId="257"/>
        </pc:sldMkLst>
        <pc:spChg chg="del">
          <ac:chgData name="Jennifer Pippin" userId="d81170a568df136d" providerId="LiveId" clId="{5F283D07-23F9-4F4F-8250-4EFF629B1013}" dt="2022-10-19T22:20:31.337" v="22"/>
          <ac:spMkLst>
            <pc:docMk/>
            <pc:sldMk cId="2640016572" sldId="257"/>
            <ac:spMk id="3" creationId="{40BF6E2D-814A-7A1F-5C51-7CCB005B9AE9}"/>
          </ac:spMkLst>
        </pc:spChg>
        <pc:spChg chg="mod">
          <ac:chgData name="Jennifer Pippin" userId="d81170a568df136d" providerId="LiveId" clId="{5F283D07-23F9-4F4F-8250-4EFF629B1013}" dt="2022-10-19T22:22:04.539" v="37" actId="5793"/>
          <ac:spMkLst>
            <pc:docMk/>
            <pc:sldMk cId="2640016572" sldId="257"/>
            <ac:spMk id="4" creationId="{4DC7FF5D-FA99-377C-F549-80290B4136BF}"/>
          </ac:spMkLst>
        </pc:spChg>
        <pc:picChg chg="add mod">
          <ac:chgData name="Jennifer Pippin" userId="d81170a568df136d" providerId="LiveId" clId="{5F283D07-23F9-4F4F-8250-4EFF629B1013}" dt="2022-10-19T22:20:31.337" v="22"/>
          <ac:picMkLst>
            <pc:docMk/>
            <pc:sldMk cId="2640016572" sldId="257"/>
            <ac:picMk id="2050" creationId="{E97AAFDF-50BC-666A-1F25-AC5C6A521E3B}"/>
          </ac:picMkLst>
        </pc:picChg>
      </pc:sldChg>
      <pc:sldChg chg="modSp new del mod">
        <pc:chgData name="Jennifer Pippin" userId="d81170a568df136d" providerId="LiveId" clId="{5F283D07-23F9-4F4F-8250-4EFF629B1013}" dt="2022-10-19T22:23:24.857" v="70" actId="2696"/>
        <pc:sldMkLst>
          <pc:docMk/>
          <pc:sldMk cId="3157941729" sldId="257"/>
        </pc:sldMkLst>
        <pc:spChg chg="mod">
          <ac:chgData name="Jennifer Pippin" userId="d81170a568df136d" providerId="LiveId" clId="{5F283D07-23F9-4F4F-8250-4EFF629B1013}" dt="2022-10-19T22:23:21.091" v="69" actId="20577"/>
          <ac:spMkLst>
            <pc:docMk/>
            <pc:sldMk cId="3157941729" sldId="257"/>
            <ac:spMk id="2" creationId="{47EB86F3-C19A-3CE8-D096-5446A0808797}"/>
          </ac:spMkLst>
        </pc:spChg>
        <pc:spChg chg="mod">
          <ac:chgData name="Jennifer Pippin" userId="d81170a568df136d" providerId="LiveId" clId="{5F283D07-23F9-4F4F-8250-4EFF629B1013}" dt="2022-10-19T22:23:17.197" v="68" actId="20577"/>
          <ac:spMkLst>
            <pc:docMk/>
            <pc:sldMk cId="3157941729" sldId="257"/>
            <ac:spMk id="3" creationId="{98A7CF0E-6428-48FA-974B-B7AAF17EBE20}"/>
          </ac:spMkLst>
        </pc:spChg>
      </pc:sldChg>
      <pc:sldChg chg="addSp delSp modSp new mod">
        <pc:chgData name="Jennifer Pippin" userId="d81170a568df136d" providerId="LiveId" clId="{5F283D07-23F9-4F4F-8250-4EFF629B1013}" dt="2022-10-23T15:59:46.986" v="2246" actId="113"/>
        <pc:sldMkLst>
          <pc:docMk/>
          <pc:sldMk cId="3166426723" sldId="257"/>
        </pc:sldMkLst>
        <pc:spChg chg="mod">
          <ac:chgData name="Jennifer Pippin" userId="d81170a568df136d" providerId="LiveId" clId="{5F283D07-23F9-4F4F-8250-4EFF629B1013}" dt="2022-10-22T21:34:00.053" v="1748" actId="14100"/>
          <ac:spMkLst>
            <pc:docMk/>
            <pc:sldMk cId="3166426723" sldId="257"/>
            <ac:spMk id="2" creationId="{769A8067-0C26-5CD5-FBC4-22B65D1FD4AC}"/>
          </ac:spMkLst>
        </pc:spChg>
        <pc:spChg chg="del">
          <ac:chgData name="Jennifer Pippin" userId="d81170a568df136d" providerId="LiveId" clId="{5F283D07-23F9-4F4F-8250-4EFF629B1013}" dt="2022-10-22T20:36:48.088" v="417"/>
          <ac:spMkLst>
            <pc:docMk/>
            <pc:sldMk cId="3166426723" sldId="257"/>
            <ac:spMk id="3" creationId="{0D342CB4-1C05-E8D2-72E8-E8A6DDE7587A}"/>
          </ac:spMkLst>
        </pc:spChg>
        <pc:spChg chg="mod">
          <ac:chgData name="Jennifer Pippin" userId="d81170a568df136d" providerId="LiveId" clId="{5F283D07-23F9-4F4F-8250-4EFF629B1013}" dt="2022-10-22T21:16:35.704" v="1563" actId="20577"/>
          <ac:spMkLst>
            <pc:docMk/>
            <pc:sldMk cId="3166426723" sldId="257"/>
            <ac:spMk id="4" creationId="{253430FB-850E-6025-E7A5-1A98CBA678D8}"/>
          </ac:spMkLst>
        </pc:spChg>
        <pc:spChg chg="add del mod">
          <ac:chgData name="Jennifer Pippin" userId="d81170a568df136d" providerId="LiveId" clId="{5F283D07-23F9-4F4F-8250-4EFF629B1013}" dt="2022-10-22T20:39:06.999" v="468" actId="478"/>
          <ac:spMkLst>
            <pc:docMk/>
            <pc:sldMk cId="3166426723" sldId="257"/>
            <ac:spMk id="7" creationId="{FB5FD65F-57E8-50E1-7751-BE2F17643C29}"/>
          </ac:spMkLst>
        </pc:spChg>
        <pc:spChg chg="add mod">
          <ac:chgData name="Jennifer Pippin" userId="d81170a568df136d" providerId="LiveId" clId="{5F283D07-23F9-4F4F-8250-4EFF629B1013}" dt="2022-10-23T15:59:46.986" v="2246" actId="113"/>
          <ac:spMkLst>
            <pc:docMk/>
            <pc:sldMk cId="3166426723" sldId="257"/>
            <ac:spMk id="8" creationId="{C0A43004-6CDA-AD10-FC81-E8AD612F2604}"/>
          </ac:spMkLst>
        </pc:spChg>
        <pc:picChg chg="add mod">
          <ac:chgData name="Jennifer Pippin" userId="d81170a568df136d" providerId="LiveId" clId="{5F283D07-23F9-4F4F-8250-4EFF629B1013}" dt="2022-10-22T20:36:54.561" v="420" actId="1076"/>
          <ac:picMkLst>
            <pc:docMk/>
            <pc:sldMk cId="3166426723" sldId="257"/>
            <ac:picMk id="6" creationId="{A62C137E-7629-EEB3-35B9-5A509DD05323}"/>
          </ac:picMkLst>
        </pc:picChg>
      </pc:sldChg>
      <pc:sldChg chg="addSp delSp modSp new mod">
        <pc:chgData name="Jennifer Pippin" userId="d81170a568df136d" providerId="LiveId" clId="{5F283D07-23F9-4F4F-8250-4EFF629B1013}" dt="2022-10-23T16:11:04.915" v="2759" actId="20577"/>
        <pc:sldMkLst>
          <pc:docMk/>
          <pc:sldMk cId="337704310" sldId="258"/>
        </pc:sldMkLst>
        <pc:spChg chg="mod">
          <ac:chgData name="Jennifer Pippin" userId="d81170a568df136d" providerId="LiveId" clId="{5F283D07-23F9-4F4F-8250-4EFF629B1013}" dt="2022-10-22T21:34:54.216" v="1775" actId="255"/>
          <ac:spMkLst>
            <pc:docMk/>
            <pc:sldMk cId="337704310" sldId="258"/>
            <ac:spMk id="2" creationId="{60F2FC57-9D22-33D3-A1BC-CD962AB01A7D}"/>
          </ac:spMkLst>
        </pc:spChg>
        <pc:spChg chg="del">
          <ac:chgData name="Jennifer Pippin" userId="d81170a568df136d" providerId="LiveId" clId="{5F283D07-23F9-4F4F-8250-4EFF629B1013}" dt="2022-10-22T21:17:18.322" v="1565"/>
          <ac:spMkLst>
            <pc:docMk/>
            <pc:sldMk cId="337704310" sldId="258"/>
            <ac:spMk id="3" creationId="{6554E0EB-FA8F-73D6-AAD4-0595133D9803}"/>
          </ac:spMkLst>
        </pc:spChg>
        <pc:spChg chg="mod">
          <ac:chgData name="Jennifer Pippin" userId="d81170a568df136d" providerId="LiveId" clId="{5F283D07-23F9-4F4F-8250-4EFF629B1013}" dt="2022-10-23T16:11:04.915" v="2759" actId="20577"/>
          <ac:spMkLst>
            <pc:docMk/>
            <pc:sldMk cId="337704310" sldId="258"/>
            <ac:spMk id="4" creationId="{A9BC9AD0-16B7-DADF-18D7-C364DD8FE7E6}"/>
          </ac:spMkLst>
        </pc:spChg>
        <pc:spChg chg="add mod">
          <ac:chgData name="Jennifer Pippin" userId="d81170a568df136d" providerId="LiveId" clId="{5F283D07-23F9-4F4F-8250-4EFF629B1013}" dt="2022-10-22T21:28:40.193" v="1700" actId="20577"/>
          <ac:spMkLst>
            <pc:docMk/>
            <pc:sldMk cId="337704310" sldId="258"/>
            <ac:spMk id="7" creationId="{2383534F-3582-6A16-D0AC-11B6D297A47B}"/>
          </ac:spMkLst>
        </pc:spChg>
        <pc:picChg chg="add mod">
          <ac:chgData name="Jennifer Pippin" userId="d81170a568df136d" providerId="LiveId" clId="{5F283D07-23F9-4F4F-8250-4EFF629B1013}" dt="2022-10-22T21:17:35.041" v="1570" actId="14100"/>
          <ac:picMkLst>
            <pc:docMk/>
            <pc:sldMk cId="337704310" sldId="258"/>
            <ac:picMk id="6" creationId="{A70CC383-5109-3C88-AA80-01CB0962050D}"/>
          </ac:picMkLst>
        </pc:picChg>
      </pc:sldChg>
      <pc:sldChg chg="new del">
        <pc:chgData name="Jennifer Pippin" userId="d81170a568df136d" providerId="LiveId" clId="{5F283D07-23F9-4F4F-8250-4EFF629B1013}" dt="2022-10-19T22:22:29.131" v="41" actId="2696"/>
        <pc:sldMkLst>
          <pc:docMk/>
          <pc:sldMk cId="524836214" sldId="258"/>
        </pc:sldMkLst>
      </pc:sldChg>
      <pc:sldChg chg="addSp delSp modSp new mod">
        <pc:chgData name="Jennifer Pippin" userId="d81170a568df136d" providerId="LiveId" clId="{5F283D07-23F9-4F4F-8250-4EFF629B1013}" dt="2022-10-23T15:10:11.876" v="2078" actId="20577"/>
        <pc:sldMkLst>
          <pc:docMk/>
          <pc:sldMk cId="561564107" sldId="259"/>
        </pc:sldMkLst>
        <pc:spChg chg="mod">
          <ac:chgData name="Jennifer Pippin" userId="d81170a568df136d" providerId="LiveId" clId="{5F283D07-23F9-4F4F-8250-4EFF629B1013}" dt="2022-10-22T21:53:52.785" v="2005" actId="20577"/>
          <ac:spMkLst>
            <pc:docMk/>
            <pc:sldMk cId="561564107" sldId="259"/>
            <ac:spMk id="2" creationId="{29AD894D-C5F8-04A8-0A0F-2DE1400BCFD7}"/>
          </ac:spMkLst>
        </pc:spChg>
        <pc:spChg chg="mod">
          <ac:chgData name="Jennifer Pippin" userId="d81170a568df136d" providerId="LiveId" clId="{5F283D07-23F9-4F4F-8250-4EFF629B1013}" dt="2022-10-22T21:46:40.636" v="1834" actId="27636"/>
          <ac:spMkLst>
            <pc:docMk/>
            <pc:sldMk cId="561564107" sldId="259"/>
            <ac:spMk id="3" creationId="{D2CDECE4-8D38-387A-F7A7-D19C05176DE1}"/>
          </ac:spMkLst>
        </pc:spChg>
        <pc:spChg chg="mod">
          <ac:chgData name="Jennifer Pippin" userId="d81170a568df136d" providerId="LiveId" clId="{5F283D07-23F9-4F4F-8250-4EFF629B1013}" dt="2022-10-23T15:10:11.876" v="2078" actId="20577"/>
          <ac:spMkLst>
            <pc:docMk/>
            <pc:sldMk cId="561564107" sldId="259"/>
            <ac:spMk id="4" creationId="{A581DFB3-B3D3-C8F6-9B53-51585EA222C3}"/>
          </ac:spMkLst>
        </pc:spChg>
        <pc:spChg chg="mod">
          <ac:chgData name="Jennifer Pippin" userId="d81170a568df136d" providerId="LiveId" clId="{5F283D07-23F9-4F4F-8250-4EFF629B1013}" dt="2022-10-22T21:51:51.173" v="1973" actId="255"/>
          <ac:spMkLst>
            <pc:docMk/>
            <pc:sldMk cId="561564107" sldId="259"/>
            <ac:spMk id="5" creationId="{44FB8A27-1BC7-28D6-4180-0F97C8E20856}"/>
          </ac:spMkLst>
        </pc:spChg>
        <pc:spChg chg="del mod">
          <ac:chgData name="Jennifer Pippin" userId="d81170a568df136d" providerId="LiveId" clId="{5F283D07-23F9-4F4F-8250-4EFF629B1013}" dt="2022-10-22T21:48:21.841" v="1839"/>
          <ac:spMkLst>
            <pc:docMk/>
            <pc:sldMk cId="561564107" sldId="259"/>
            <ac:spMk id="6" creationId="{BD950155-A3A9-83B4-D058-E400244E2B53}"/>
          </ac:spMkLst>
        </pc:spChg>
        <pc:picChg chg="add mod">
          <ac:chgData name="Jennifer Pippin" userId="d81170a568df136d" providerId="LiveId" clId="{5F283D07-23F9-4F4F-8250-4EFF629B1013}" dt="2022-10-22T21:48:45.274" v="1847" actId="14100"/>
          <ac:picMkLst>
            <pc:docMk/>
            <pc:sldMk cId="561564107" sldId="259"/>
            <ac:picMk id="8" creationId="{D0608F95-1357-DB14-30EA-4982FF153992}"/>
          </ac:picMkLst>
        </pc:picChg>
      </pc:sldChg>
      <pc:sldChg chg="add del">
        <pc:chgData name="Jennifer Pippin" userId="d81170a568df136d" providerId="LiveId" clId="{5F283D07-23F9-4F4F-8250-4EFF629B1013}" dt="2022-10-19T22:22:20.457" v="39" actId="2696"/>
        <pc:sldMkLst>
          <pc:docMk/>
          <pc:sldMk cId="2374125235" sldId="259"/>
        </pc:sldMkLst>
      </pc:sldChg>
      <pc:sldChg chg="addSp delSp modSp new mod">
        <pc:chgData name="Jennifer Pippin" userId="d81170a568df136d" providerId="LiveId" clId="{5F283D07-23F9-4F4F-8250-4EFF629B1013}" dt="2022-10-23T16:12:03.015" v="2760" actId="207"/>
        <pc:sldMkLst>
          <pc:docMk/>
          <pc:sldMk cId="3508754334" sldId="260"/>
        </pc:sldMkLst>
        <pc:spChg chg="mod">
          <ac:chgData name="Jennifer Pippin" userId="d81170a568df136d" providerId="LiveId" clId="{5F283D07-23F9-4F4F-8250-4EFF629B1013}" dt="2022-10-23T15:11:31.897" v="2104" actId="20577"/>
          <ac:spMkLst>
            <pc:docMk/>
            <pc:sldMk cId="3508754334" sldId="260"/>
            <ac:spMk id="2" creationId="{C6183994-88A4-FCC2-404A-5DC76766A5C3}"/>
          </ac:spMkLst>
        </pc:spChg>
        <pc:spChg chg="mod">
          <ac:chgData name="Jennifer Pippin" userId="d81170a568df136d" providerId="LiveId" clId="{5F283D07-23F9-4F4F-8250-4EFF629B1013}" dt="2022-10-23T15:30:25.894" v="2172" actId="27636"/>
          <ac:spMkLst>
            <pc:docMk/>
            <pc:sldMk cId="3508754334" sldId="260"/>
            <ac:spMk id="3" creationId="{2EC57267-85BA-F2FB-1ADF-6CEA5652F2D3}"/>
          </ac:spMkLst>
        </pc:spChg>
        <pc:spChg chg="mod">
          <ac:chgData name="Jennifer Pippin" userId="d81170a568df136d" providerId="LiveId" clId="{5F283D07-23F9-4F4F-8250-4EFF629B1013}" dt="2022-10-23T16:12:03.015" v="2760" actId="207"/>
          <ac:spMkLst>
            <pc:docMk/>
            <pc:sldMk cId="3508754334" sldId="260"/>
            <ac:spMk id="4" creationId="{A28154F7-5739-E91D-D094-C30EC15C52F6}"/>
          </ac:spMkLst>
        </pc:spChg>
        <pc:spChg chg="mod">
          <ac:chgData name="Jennifer Pippin" userId="d81170a568df136d" providerId="LiveId" clId="{5F283D07-23F9-4F4F-8250-4EFF629B1013}" dt="2022-10-23T16:00:43.433" v="2256" actId="313"/>
          <ac:spMkLst>
            <pc:docMk/>
            <pc:sldMk cId="3508754334" sldId="260"/>
            <ac:spMk id="5" creationId="{7D63A4EB-6255-38AA-751A-C91E91D7FAC1}"/>
          </ac:spMkLst>
        </pc:spChg>
        <pc:spChg chg="del mod">
          <ac:chgData name="Jennifer Pippin" userId="d81170a568df136d" providerId="LiveId" clId="{5F283D07-23F9-4F4F-8250-4EFF629B1013}" dt="2022-10-23T15:30:40.644" v="2174"/>
          <ac:spMkLst>
            <pc:docMk/>
            <pc:sldMk cId="3508754334" sldId="260"/>
            <ac:spMk id="6" creationId="{4D3374F0-E4DF-D4C6-4E09-93CCA2E56D71}"/>
          </ac:spMkLst>
        </pc:spChg>
        <pc:spChg chg="add del mod">
          <ac:chgData name="Jennifer Pippin" userId="d81170a568df136d" providerId="LiveId" clId="{5F283D07-23F9-4F4F-8250-4EFF629B1013}" dt="2022-10-23T15:59:23.517" v="2243"/>
          <ac:spMkLst>
            <pc:docMk/>
            <pc:sldMk cId="3508754334" sldId="260"/>
            <ac:spMk id="18" creationId="{F227C8EC-2064-378F-AF6D-F90101DFCC53}"/>
          </ac:spMkLst>
        </pc:spChg>
        <pc:picChg chg="add mod">
          <ac:chgData name="Jennifer Pippin" userId="d81170a568df136d" providerId="LiveId" clId="{5F283D07-23F9-4F4F-8250-4EFF629B1013}" dt="2022-10-23T15:30:47.955" v="2177" actId="14100"/>
          <ac:picMkLst>
            <pc:docMk/>
            <pc:sldMk cId="3508754334" sldId="260"/>
            <ac:picMk id="8" creationId="{9645701D-7EA8-1832-DEC9-9772BA8618FC}"/>
          </ac:picMkLst>
        </pc:picChg>
        <pc:inkChg chg="add">
          <ac:chgData name="Jennifer Pippin" userId="d81170a568df136d" providerId="LiveId" clId="{5F283D07-23F9-4F4F-8250-4EFF629B1013}" dt="2022-10-23T15:32:31.684" v="2230" actId="9405"/>
          <ac:inkMkLst>
            <pc:docMk/>
            <pc:sldMk cId="3508754334" sldId="260"/>
            <ac:inkMk id="9" creationId="{20F5B22D-C44B-19D8-2095-BE275BE38310}"/>
          </ac:inkMkLst>
        </pc:inkChg>
        <pc:inkChg chg="add">
          <ac:chgData name="Jennifer Pippin" userId="d81170a568df136d" providerId="LiveId" clId="{5F283D07-23F9-4F4F-8250-4EFF629B1013}" dt="2022-10-23T15:32:43.310" v="2231" actId="9405"/>
          <ac:inkMkLst>
            <pc:docMk/>
            <pc:sldMk cId="3508754334" sldId="260"/>
            <ac:inkMk id="10" creationId="{DAFE2FBC-A1D7-26DA-C200-79890F29E863}"/>
          </ac:inkMkLst>
        </pc:inkChg>
        <pc:inkChg chg="add mod">
          <ac:chgData name="Jennifer Pippin" userId="d81170a568df136d" providerId="LiveId" clId="{5F283D07-23F9-4F4F-8250-4EFF629B1013}" dt="2022-10-23T16:00:13.188" v="2247" actId="1076"/>
          <ac:inkMkLst>
            <pc:docMk/>
            <pc:sldMk cId="3508754334" sldId="260"/>
            <ac:inkMk id="11" creationId="{D1FCA6F4-5100-CF2A-FB67-34BB8335BFCB}"/>
          </ac:inkMkLst>
        </pc:inkChg>
        <pc:inkChg chg="add del">
          <ac:chgData name="Jennifer Pippin" userId="d81170a568df136d" providerId="LiveId" clId="{5F283D07-23F9-4F4F-8250-4EFF629B1013}" dt="2022-10-23T16:08:36.030" v="2732" actId="21"/>
          <ac:inkMkLst>
            <pc:docMk/>
            <pc:sldMk cId="3508754334" sldId="260"/>
            <ac:inkMk id="12" creationId="{7665D660-BC07-D70B-0514-207F6B4312D8}"/>
          </ac:inkMkLst>
        </pc:inkChg>
        <pc:inkChg chg="add del">
          <ac:chgData name="Jennifer Pippin" userId="d81170a568df136d" providerId="LiveId" clId="{5F283D07-23F9-4F4F-8250-4EFF629B1013}" dt="2022-10-23T15:32:58.540" v="2235" actId="9405"/>
          <ac:inkMkLst>
            <pc:docMk/>
            <pc:sldMk cId="3508754334" sldId="260"/>
            <ac:inkMk id="13" creationId="{B08F7ED9-A814-C1A0-68BB-CD6E3AC25CD4}"/>
          </ac:inkMkLst>
        </pc:inkChg>
        <pc:inkChg chg="add">
          <ac:chgData name="Jennifer Pippin" userId="d81170a568df136d" providerId="LiveId" clId="{5F283D07-23F9-4F4F-8250-4EFF629B1013}" dt="2022-10-23T15:33:19.608" v="2236" actId="9405"/>
          <ac:inkMkLst>
            <pc:docMk/>
            <pc:sldMk cId="3508754334" sldId="260"/>
            <ac:inkMk id="14" creationId="{68A9B542-5D05-EEAC-2818-A06E208DDB25}"/>
          </ac:inkMkLst>
        </pc:inkChg>
        <pc:inkChg chg="add del">
          <ac:chgData name="Jennifer Pippin" userId="d81170a568df136d" providerId="LiveId" clId="{5F283D07-23F9-4F4F-8250-4EFF629B1013}" dt="2022-10-23T16:09:01.359" v="2751" actId="21"/>
          <ac:inkMkLst>
            <pc:docMk/>
            <pc:sldMk cId="3508754334" sldId="260"/>
            <ac:inkMk id="15" creationId="{AE2B1243-9E43-82C6-FC65-F75156C38CB0}"/>
          </ac:inkMkLst>
        </pc:inkChg>
        <pc:inkChg chg="add">
          <ac:chgData name="Jennifer Pippin" userId="d81170a568df136d" providerId="LiveId" clId="{5F283D07-23F9-4F4F-8250-4EFF629B1013}" dt="2022-10-23T15:33:44.223" v="2238" actId="9405"/>
          <ac:inkMkLst>
            <pc:docMk/>
            <pc:sldMk cId="3508754334" sldId="260"/>
            <ac:inkMk id="16" creationId="{46E3ED54-E13D-334B-E97A-575BA896212A}"/>
          </ac:inkMkLst>
        </pc:inkChg>
        <pc:inkChg chg="add del">
          <ac:chgData name="Jennifer Pippin" userId="d81170a568df136d" providerId="LiveId" clId="{5F283D07-23F9-4F4F-8250-4EFF629B1013}" dt="2022-10-23T15:33:51.036" v="2240" actId="9405"/>
          <ac:inkMkLst>
            <pc:docMk/>
            <pc:sldMk cId="3508754334" sldId="260"/>
            <ac:inkMk id="17" creationId="{5BDF7641-6057-4DB2-1744-98A7F44ABE52}"/>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5:32:31.673"/>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5:32:43.308"/>
    </inkml:context>
    <inkml:brush xml:id="br0">
      <inkml:brushProperty name="width" value="0.35" units="cm"/>
      <inkml:brushProperty name="height" value="0.35" units="cm"/>
      <inkml:brushProperty name="color" value="#FFFFFF"/>
    </inkml:brush>
  </inkml:definitions>
  <inkml:trace contextRef="#ctx0" brushRef="#br0">3490 1213 24575,'-91'2'0,"-99"17"0,-86 27 0,139-20 0,-260 15 0,382-41 0,1 2 0,-1-1 0,1 2 0,-1 0 0,1 1 0,0 0 0,0 1 0,1 1 0,-16 8 0,-63 23 0,61-26 0,-52 26 0,82-36 0,-1 0 0,1 0 0,-1-1 0,1 1 0,0 0 0,-1 0 0,1 0 0,0 0 0,0 1 0,0-1 0,0 0 0,0 0 0,0 1 0,0-1 0,0 1 0,0-1 0,1 0 0,-1 1 0,1-1 0,-1 1 0,1 0 0,-1-1 0,1 1 0,0-1 0,0 1 0,0 0 0,0-1 0,0 1 0,0 0 0,0-1 0,0 1 0,1-1 0,-1 1 0,1 0 0,-1-1 0,1 1 0,0-1 0,-1 1 0,1-1 0,1 2 0,4 5 0,-1-1 0,1 0 0,0 1 0,1-2 0,0 1 0,8 5 0,6 3 0,-1-1 0,2-1 0,0-2 0,0 0 0,1-1 0,29 9 0,153 31 0,96 1-747,384 17-1,304-50-747,-975-18 1495,196-7 0,-178 0-4,-31 7 8,-1 0-1,0-1 0,0 1 0,0 0 0,0 0 0,0 0 0,1 0 0,-1 0 0,0-1 0,0 1 0,0 0 0,0 0 0,0 0 1,0-1-1,0 1 0,0 0 0,0 0 0,0 0 0,0-1 0,0 1 0,0 0 0,0 0 0,0 0 0,0-1 0,0 1 0,0 0 1,0 0-1,0 0 0,0-1 0,0 1 0,0 0 0,0 0 0,0 0 0,0 0 0,0-1 0,-1 1 0,1 0 0,0 0 0,0 0 1,0 0-1,0 0 0,0-1 0,-1 1 0,1 0 0,0 0 0,0 0 0,0 0 0,0 0 0,-1 0 0,1 0 0,0 0 0,0 0 1,0 0-1,-1 0 0,1-1 0,0 1 0,0 0 0,-1 0 0,-7-3 158,-1 0 0,0 1 0,0 0 0,-11-1 0,-439-35 2022,-8 30-2879,345 7 501,-203-2 81,-1213-37 85,1223 30 458,265 12-343,1 1 0,-1 3 0,0 3-1,-55 16 1,74-14-86,0 2 0,2 1 0,-1 2 0,2 1 0,0 1 0,2 1 0,-29 26 0,53-44 0,0 1 0,0 0 0,0 0 0,0-1 0,1 1 0,-1 0 0,0 1 0,1-1 0,-1 0 0,1 0 0,0 1 0,0-1 0,0 1 0,0-1 0,0 1 0,0-1 0,0 5 0,1-4 0,1-1 0,-1 0 0,1 0 0,-1-1 0,1 1 0,0 0 0,0 0 0,0 0 0,0 0 0,0-1 0,0 1 0,0 0 0,1-1 0,-1 1 0,1-1 0,-1 1 0,1-1 0,-1 0 0,1 0 0,0 0 0,0 0 0,-1 0 0,1 0 0,4 1 0,5 3 0,2 0 0,-1-2 0,0 1 0,1-1 0,25 2 0,68-3 0,-76-2 0,558-31 0,-451 21 0,-99 8 0,228-26 0,-361 23 0,-148 6 0,-149-2 0,375 1 0,-41-3 0,55 3 0,1 0 0,-1-1 0,0 0 0,1 1 0,-1-1 0,1 0 0,-1 0 0,1 0 0,0 0 0,-1-1 0,1 1 0,0 0 0,0-1 0,0 0 0,0 0 0,-3-3 0,4 4 0,1-1 0,-1 0 0,1 1 0,-1-1 0,1 0 0,-1 1 0,1-1 0,0 0 0,0 1 0,0-1 0,0 0 0,0 0 0,0 1 0,1-1 0,-1 0 0,0 1 0,1-1 0,-1 0 0,1 1 0,0-1 0,0 1 0,-1-1 0,3-2 0,29-36 0,-31 39 0,31-32 0,2 1 0,46-33 0,86-51 0,-82 59 0,41-26 0,96-72 0,-215 151 0,-1 0 0,0-1 0,-1 1 0,1-1 0,4-7 0,-9 12 0,1-1 0,-1 0 0,1 0 0,-1 1 0,0-1 0,1 0 0,-1 0 0,0 0 0,0 0 0,1 1 0,-1-1 0,0 0 0,0 0 0,0 0 0,0 0 0,0 0 0,0 1 0,0-1 0,0 0 0,-1 0 0,1 0 0,0 0 0,0 0 0,-1 1 0,1-1 0,-1 0 0,1 0 0,0 1 0,-1-1 0,1 0 0,-1 1 0,0-1 0,1 0 0,-1 1 0,0-1 0,1 1 0,-1-1 0,0 1 0,1-1 0,-1 1 0,0 0 0,0-1 0,0 1 0,1 0 0,-1-1 0,-2 1 0,-17-5 0,0 0 0,0 2 0,0 0 0,-1 1 0,-40 2 0,-6-1 0,-275-16 0,337 17 0,0-1 0,0 1 0,0-1 0,0 0 0,0 0 0,0-1 0,-8-3 0,11 4 0,1 0 0,0 0 0,0 1 0,0-1 0,-1 0 0,1 0 0,0 0 0,1-1 0,-1 1 0,0 0 0,0 0 0,0 0 0,1-1 0,-1 1 0,0 0 0,1-1 0,0 1 0,-1-1 0,1 1 0,0 0 0,-1-1 0,1 1 0,0-1 0,0 1 0,0-1 0,0 1 0,1-1 0,-1 1 0,0 0 0,1-3 0,5-11 0,0 0 0,0 1 0,2 0 0,0 0 0,0 1 0,1 0 0,1 0 0,15-15 0,13-20 0,-36 47 0,0-1 0,-1 0 0,0 0 0,1 0 0,-1 0 0,0 0 0,0 0 0,0 0 0,0 0 0,0 0 0,-1-1 0,1 1 0,-1 0 0,1-1 0,-1 1 0,0 0 0,0-1 0,0 1 0,0 0 0,0-1 0,-1-2 0,-1 2 0,0-1 0,0 1 0,-1 0 0,1 0 0,-1 0 0,1 0 0,-1 1 0,0-1 0,0 1 0,0 0 0,0-1 0,-6-1 0,-483-260 0,-16 41 0,486 214 0,13 6 0,0-1 0,0 1 0,1-2 0,-1 1 0,1-1 0,0 0 0,0-1 0,-11-10 0,19 16 0,-1-1 0,0 0 0,1 0 0,-1 0 0,0 0 0,1 0 0,-1 0 0,1 0 0,0-1 0,-1 1 0,1 0 0,0 0 0,0 0 0,0 0 0,0 0 0,0-1 0,0 1 0,0 0 0,0 0 0,0 0 0,0 0 0,1 0 0,-1-1 0,0 1 0,1 0 0,-1 0 0,1 0 0,-1 0 0,1 0 0,0 0 0,-1 0 0,1 0 0,0 1 0,0-1 0,-1 0 0,1 0 0,0 0 0,0 1 0,0-1 0,0 1 0,0-1 0,2 0 0,7-5 0,0 0 0,1 1 0,15-5 0,-14 5 0,133-65 0,-39 18 0,-79 42 0,-1 1 0,1 1 0,45-6 0,-13 2 0,-55 11 0,1 1 0,0-1 0,0 1 0,-1 0 0,1 0 0,0 1 0,-1 0 0,1 0 0,0 0 0,-1 0 0,1 0 0,-1 1 0,0 0 0,1 0 0,-1 0 0,0 1 0,0-1 0,-1 1 0,1 0 0,0 0 0,-1 0 0,0 1 0,1-1 0,-1 1 0,3 4 0,8 13 0,-1-1 0,-1 2 0,15 36 0,-18-39 0,33 81 0,41 149 0,6 113 0,-48-127 0,-22-115 0,-19-118 0,2 8 0,0 0 0,0 1 0,8 18 0,-10-27 0,1 0 0,0 0 0,1 0 0,-1 0 0,0 0 0,0 0 0,1-1 0,-1 1 0,1 0 0,0-1 0,-1 1 0,1-1 0,0 1 0,0-1 0,0 0 0,0 0 0,0 0 0,0 0 0,0 0 0,1 0 0,-1-1 0,0 1 0,3 0 0,-4-1 0,0 0 0,1 0 0,-1 0 0,0 0 0,0 0 0,0 0 0,1-1 0,-1 1 0,0 0 0,0 0 0,0-1 0,1 1 0,-1-1 0,0 1 0,0-1 0,0 0 0,0 1 0,0-1 0,0 0 0,0 0 0,0-1 0,2 0 0,-2-1 0,1 0 0,0 0 0,-1 0 0,1 0 0,-1-1 0,0 1 0,1-4 0,4-25 0,-1 0 0,-1-1 0,-2 1 0,-4-52 0,-41-438 0,-41-1 0,81 505 0,-1-6 0,-1 1 0,-14-42 0,13 56 0,3 14 0,3 22 0,17 122 0,60 245 0,-36-213 0,-36-154 0,5 23 0,1 0 0,3-1 0,38 91 0,-51-136 0,1-1 0,0 0 0,0 0 0,0 0 0,0 0 0,1 0 0,-1 0 0,1 0 0,-1-1 0,1 1 0,0-1 0,0 0 0,0 0 0,1 0 0,-1 0 0,0-1 0,8 3 0,-9-3 0,1-1 0,-1 0 0,1 0 0,-1 0 0,1-1 0,-1 1 0,1 0 0,-1-1 0,0 0 0,1 1 0,-1-1 0,0 0 0,1 0 0,-1-1 0,0 1 0,0 0 0,0-1 0,0 1 0,0-1 0,0 0 0,0 1 0,-1-1 0,1 0 0,-1 0 0,1 0 0,-1-1 0,2-3 0,8-13 0,-1-1 0,-2 0 0,0 0 0,9-36 0,13-93 0,-20 92 0,11-60 0,57-276 0,-74 374 0,1 0 0,0 0 0,1 1 0,15-29 0,-21 46 0,0 1 0,0-1 0,1 0 0,-1 0 0,0 1 0,1-1 0,-1 0 0,1 1 0,-1-1 0,1 0 0,-1 1 0,1-1 0,-1 0 0,1 1 0,0-1 0,-1 1 0,1-1 0,0 1 0,0 0 0,-1-1 0,1 1 0,0 0 0,0-1 0,-1 1 0,1 0 0,0 0 0,0 0 0,0 0 0,-1 0 0,1 0 0,1 0 0,0 1 0,1 1 0,-1-1 0,0 1 0,-1 0 0,1 0 0,0 0 0,0 0 0,-1 0 0,1 0 0,1 3 0,24 43 0,-2 0 0,-2 2 0,21 65 0,-26-66 0,120 344 0,20 53 0,-147-416 0,-11-22 0,-27-44 0,-27-53 0,-67-147 0,112 213 0,-18-35 0,25 55 0,0 0 0,0 0 0,0-1 0,0 1 0,0 1 0,-1-1 0,0 0 0,1 1 0,-1-1 0,0 1 0,0 0 0,-6-3 0,8 4 0,1 1 0,-1 0 0,0 0 0,0 0 0,0 0 0,0-1 0,0 1 0,1 0 0,-1 0 0,0 1 0,0-1 0,0 0 0,0 0 0,0 0 0,1 1 0,-1-1 0,0 0 0,0 1 0,0-1 0,1 0 0,-1 1 0,0-1 0,1 1 0,-1-1 0,0 1 0,1 0 0,-1-1 0,1 1 0,-1 0 0,1-1 0,-1 1 0,1 0 0,-1 0 0,1-1 0,0 1 0,-1 1 0,-10 34 0,10-30 0,0-5 0,-15 50 0,15-49 0,1 0 0,-1 0 0,0 0 0,-1 0 0,1 0 0,0 0 0,0 0 0,-1-1 0,1 1 0,-1 0 0,0-1 0,1 1 0,-1-1 0,0 0 0,0 1 0,0-1 0,0 0 0,0 0 0,-4 1 0,5-2 0,0 1 0,0-1 0,0 0 0,1 0 0,-1 0 0,0-1 0,0 1 0,1 0 0,-1 0 0,0 0 0,0 0 0,1-1 0,-1 1 0,0 0 0,1-1 0,-1 1 0,0 0 0,1-1 0,-1 1 0,0-1 0,1 1 0,-1-1 0,1 0 0,-1 1 0,1-1 0,-1 0 0,-7-25 0,7 19 0,0 0 0,1 0 0,0 0 0,1-1 0,1-8 0,0 11 0,0-1 0,1 0 0,0 1 0,0-1 0,0 1 0,1 0 0,-1 0 0,1 0 0,0 1 0,1-1 0,-1 1 0,1 0 0,0 0 0,0 1 0,0-1 0,11-4 0,8-4 0,0 2 0,42-11 0,-59 19 0,414-91 0,-183 47 0,-107 17 0,283-58 0,-365 80 0,0 2 0,0 2 0,54 5 0,-97-2 0,0 1 0,-18-1 0,-26 0 0,38 0 0,-1591 100-1735,1230-55 1735,11 25 0,333-65 0,-1-2 0,1 2 0,-1 0 0,1 0 0,1 2 0,-1 0 0,-30 19 0,46-25 0,0 0 0,0 0 0,0-1 0,0 1 0,0 0 0,0 0 0,0 0 0,0 1 0,0-1 0,0 0 0,1 0 0,-1 0 0,0 1 0,1-1 0,-1 0 0,0 3 0,1-3 0,0 0 0,0 0 0,0-1 0,1 1 0,-1 0 0,0 0 0,0 0 0,1 0 0,-1-1 0,0 1 0,1 0 0,-1 0 0,1-1 0,-1 1 0,1 0 0,-1-1 0,1 1 0,-1 0 0,2 0 0,3 3 0,0-1 0,0 0 0,0-1 0,1 1 0,-1-1 0,8 2 0,84 22 840,193 25-1,-241-44-783,627 62-690,8-33 1,457-14 633,-1063-22 0,-58 2 0,-20-2 0,0 0 0,0 0 0,0 0 0,0 0 0,0 0 0,-1 0 0,1 0 0,0 0 0,0 0 0,0 0 0,0 0 0,0 0 0,0 0 0,0 0 0,0 0 0,0 0 0,-1 0 0,1 0 0,0 0 0,0 0 0,0 0 0,0 0 0,0 0 0,0 0 0,0 0 0,0 0 0,0 0 0,0 1 0,0-1 0,0 0 0,0 0 0,0 0 0,-1 0 0,1 0 0,0 0 0,0 0 0,0 0 0,0 0 0,0 0 0,0 0 0,0 1 0,0-1 0,0 0 0,0 0 0,0 0 0,0 0 0,0 0 0,0 0 0,0 0 0,0 0 0,0 0 0,0 0 0,0 1 0,0-1 0,0 0 0,0 0 0,1 0 0,-1 0 0,0 0 0,0 0 0,0 0 0,0 0 0,-38 9 0,35-9 0,-548 97 264,-41 7 32,556-98-296,12-2 0,1 0 0,-1 2 0,1 1 0,-45 18 0,52-11 0,15-14 0,1 1 0,0-1 0,0 0 0,0 1 0,0-1 0,-1 1 0,1-1 0,0 0 0,0 1 0,0-1 0,0 1 0,0-1 0,0 1 0,0-1 0,0 0 0,0 1 0,0-1 0,0 1 0,0-1 0,1 1 0,-1-1 0,0 0 0,0 1 0,0-1 0,0 0 0,1 1 0,1 1 0,1 0 0,-1 0 0,1 0 0,-1-1 0,1 1 0,-1-1 0,1 1 0,0-1 0,0 0 0,5 1 0,37 9 0,88 10 0,-86-15 0,270 34-192,369 54-225,-645-88 581,-28-5-119,0 0 0,0 1 0,0 1 0,0 0 0,-1 1 0,1 0 0,-1 0 0,12 8 0,-24-12-45,0 0 0,1 0 0,-1 0 0,0 1 0,1-1 0,-1 0 0,0 0 0,0 1 0,1-1 0,-1 0 0,0 0 0,0 1 0,0-1 0,1 0 0,-1 1 0,0-1 0,0 0 0,0 1 0,0-1 0,0 0 0,0 1 0,0-1 0,1 0 0,-1 1 0,0-1 0,0 0 0,0 1 0,-1-1 0,-8 10 0,-12 0 0,0-1 0,0 0 0,-1-2 0,-39 9 0,17-5 0,-558 121-384,-10-29-171,380-66 485,221-35 71,-283 56 589,247-40-475,47-18-115,-1 0 0,1 0 0,-1 0 0,1 1 1,-1-1-1,1 0 0,0 0 0,-1 1 0,1-1 0,0 0 0,-1 1 0,1-1 0,0 0 0,-1 1 0,1-1 0,0 1 1,-1-1-1,1 0 0,0 1 0,0-1 0,0 1 0,0-1 0,-1 1 0,1-1 0,0 1 0,0-1 0,0 1 0,1 0 1,0 0-1,0 0 0,-1 0 0,1 0 0,0-1 0,0 1 0,0 0 0,0-1 0,1 1 0,-1-1 0,0 1 0,0-1 0,0 1 0,0-1 0,0 0 0,1 1 0,0-1 0,48 9 0,92 6 0,-68-9 0,736 51-409,265 26-213,-985-71 622,-68-5 0,-22-7 0,0 1 0,1-1 0,-1 0 0,0 0 0,0 0 0,0 0 0,0 1 0,0-1 0,0 0 0,0 0 0,0 0 0,0 1 0,0-1 0,0 0 0,0 0 0,0 0 0,0 0 0,0 1 0,0-1 0,0 0 0,0 0 0,0 0 0,0 1 0,0-1 0,0 0 0,0 0 0,-1 0 0,1 0 0,0 1 0,0-1 0,0 0 0,0 0 0,0 0 0,0 0 0,-1 0 0,1 0 0,0 1 0,0-1 0,0 0 0,0 0 0,-1 0 0,1 0 0,0 0 0,0 0 0,0 0 0,0 0 0,-1 0 0,1 0 0,0 0 0,-44 12 0,-429 54 329,131-22 325,279-33 8,56-8-523,8 0-21,36-1 39,126-8-138,116-10-19,102-6-164,2261-58-4161,-2559 79 4134,113-4 8,-176 2 183,-25-1 0,-40-3 0,45 7 0,-919-106 645,-63-8 63,931 107-708,13 3 0,1-1 0,-61-19 0,77 14-21,21 9 20,-1 1 1,1 0-1,0-1 0,0 1 1,-1 0-1,1 0 0,0-1 1,0 1-1,0-1 0,-1 1 0,1 0 1,0-1-1,0 1 0,0 0 1,0-1-1,0 1 0,0-1 0,0 1 1,0 0-1,0-1 0,0 1 1,0-1-1,0 1 0,0 0 1,0-1-1,0 1 0,0 0 0,0-1 1,2-1 17,0-1 0,0 1 0,0 1 0,0-1 0,0 0 0,1 0 0,-1 1 0,0-1 0,1 1 0,-1 0 0,5-1 1,40-17 570,2 3 1,77-16 0,-77 22-62,0-3-1,82-33 1,-114 36-527,-17 10 0,1-1 0,-1 1 0,0 0 0,0 0 0,0 0 0,1 0 0,-1-1 0,0 1 0,0 0 0,0 0 0,0 0 0,0-1 0,0 1 0,0 0 0,1 0 0,-1 0 0,0-1 0,0 1 0,0 0 0,0 0 0,0-1 0,0 1 0,0 0 0,0 0 0,0 0 0,0-1 0,0 1 0,0 0 0,0 0 0,-1-1 0,1 1 0,0 0 0,0 0 0,0 0 0,0-1 0,0 1 0,-3-1 0,1-1 0,-1 1 0,0 0 0,1 0 0,-1 0 0,0 0 0,0 1 0,1-1 0,-1 1 0,-3-1 0,-99-7 0,-158 6 0,157 4 0,67-2 0,5-1 0,-1 2 0,0 2 0,-37 7 0,134-15 0,-28 0 0,-19 4 0,1-1 0,-1 0 0,0-2 0,28-9 0,-43 13 0,1 0 0,-1 0 0,0 0 0,1 0 0,-1 0 0,0 0 0,1 0 0,-1-1 0,0 1 0,1 0 0,-1 0 0,0 0 0,1 0 0,-1-1 0,0 1 0,0 0 0,1 0 0,-1 0 0,0-1 0,0 1 0,0 0 0,1 0 0,-1-1 0,0 1 0,0 0 0,0-1 0,0 1 0,1 0 0,-1-1 0,0 1 0,0 0 0,0-1 0,0 1 0,0 0 0,0-1 0,0 1 0,0 0 0,0-1 0,0 1 0,0 0 0,0-1 0,0 1 0,0 0 0,-1-1 0,1 1 0,0 0 0,0-1 0,0 1 0,0 0 0,0 0 0,-1-1 0,1 1 0,0 0 0,0 0 0,-1-1 0,-4-1 0,0-1 0,0 1 0,0 1 0,0-1 0,0 1 0,-1 0 0,-6-1 0,-108-11-11,-174 2 1,190 10-122,-794-2-633,872 3 765,44 0 0,34-4 128,-1-3 0,96-24 0,96-46 375,-184 57-472,7-2-31,236-90 0,-290 108 0,0-2 0,0 1 0,0-1 0,-1-1 0,0 0 0,0-1 0,15-14 0,-25 20 0,1-1 0,-1 1 0,1 0 0,-1-1 0,0 1 0,0-1 0,0 0 0,0 1 0,-1-1 0,1 0 0,-1 1 0,0-1 0,1 0 0,-1 0 0,-1 1 0,1-1 0,0 0 0,0 1 0,-1-1 0,0 0 0,-1-4 0,-2-15 0,4 8 0,1 1 0,0 0 0,0 0 0,2 0 0,0 0 0,0 0 0,1 0 0,9-19 0,-1 5 0,2 1 0,30-45 0,-32 57 0,-6 6 0,0-1 0,0 1 0,8-16 0,-13 23 0,0-1 0,0 0 0,-1 1 0,1-1 0,-1 0 0,1 1 0,-1-1 0,1 0 0,-1 1 0,0-1 0,0 0 0,0 0 0,0 0 0,0 1 0,0-1 0,-1 0 0,1 0 0,-1 1 0,1-1 0,-1 0 0,1 1 0,-1-1 0,0 1 0,0-1 0,0 1 0,0-1 0,-2-1 0,-2-2 0,-1 0 0,0 1 0,0 0 0,0 0 0,-1 0 0,1 1 0,-1 0 0,-8-3 0,-62-14 0,54 15 0,-503-96 0,129 29 0,-94-32 0,484 103 0,0-1 0,-1 2 0,1-1 0,-1 1 0,1 0 0,-14 2 0,18-1 0,0-1 0,0 1 0,0 0 0,1 0 0,-1 1 0,0-1 0,0 0 0,1 1 0,-1 0 0,1-1 0,0 1 0,-1 0 0,1 0 0,0 1 0,0-1 0,0 0 0,0 1 0,-2 4 0,4-6 0,-1-1 0,1 1 0,0 0 0,0-1 0,0 1 0,0 0 0,-1 0 0,1-1 0,0 1 0,0 0 0,1 0 0,-1 0 0,0-1 0,0 1 0,0 0 0,0-1 0,1 1 0,-1 0 0,0 0 0,1-1 0,-1 1 0,0 0 0,1-1 0,-1 1 0,1-1 0,-1 1 0,1 0 0,-1-1 0,1 1 0,0-1 0,-1 0 0,1 1 0,0-1 0,-1 1 0,1-1 0,0 0 0,-1 0 0,1 1 0,0-1 0,0 0 0,-1 0 0,1 0 0,1 0 0,39 8 0,-38-7 0,327 8 0,-226-10 0,1541-25-792,-1617 24 792,-7 2 0,-1-1 0,1-1 0,27-6 0,-46 5 0,-10 0 0,-14-1 0,-41 1 122,0 2 0,-72 10-1,-126 27 300,234-32-415,-102 16-6,-224 64 0,346-82 0,-43 18 0,48-19 0,0-1 0,0 1 0,0 0 0,0 0 0,0 1 0,1-1 0,-1 0 0,0 1 0,1-1 0,-1 1 0,1-1 0,0 1 0,-1 0 0,1 0 0,0-1 0,0 1 0,0 0 0,-1 4 0,2-5 0,0 1 0,1-1 0,-1 0 0,0 1 0,1-1 0,-1 0 0,1 0 0,-1 1 0,1-1 0,-1 0 0,1 0 0,0 0 0,0 0 0,0 0 0,-1 0 0,1 0 0,0 0 0,0 0 0,0 0 0,1-1 0,-1 1 0,0 0 0,0-1 0,0 1 0,0-1 0,1 1 0,1 0 0,42 13 0,-41-13 0,117 23 0,163 10 0,-165-22 0,-74-8 0,43 7 0,-79-7 0,-17 1 0,-26 7 0,0-1 0,-58 9 0,18-5 0,-1046 190-2543,943-175 2288,147-25 155,-29 4 35,-100 29 0,156-37 65,1-1 0,0 1 0,0-1 0,0 1 0,0 0 0,0 0 0,0 0 0,0 0 0,0 0 0,1 0 0,-1 1 0,0-1 0,1 0 0,-4 4 0,6-5 0,-1 1 0,0-1 0,0 0 0,0 1 0,0-1 0,0 0 0,0 1 0,0-1 0,1 0 0,-1 0 0,0 1 0,0-1 0,1 0 0,-1 1 0,0-1 0,0 0 0,1 0 0,-1 0 0,0 1 0,0-1 0,1 0 0,-1 0 0,0 0 0,1 0 0,-1 1 0,0-1 0,1 0 0,0 0 0,23 6 0,193 4 0,-174-10 0,933-13 1313,-415 0-739,190 9-410,-670 1 196,110-19 0,-6 0-103,-136 20-257,-25 1 0,-1-1 0,27-4 0,-37 0 0,-21 2 0,-26-1 0,-30 6 0,0 3 0,-112 20 0,-121 45 0,291-68 0,-309 90 0,246-70 0,54-16 0,2 0 0,-1-1 0,0-1 0,1 0 0,-24 2 0,37-5 0,-1 0 0,1 0 0,0 0 0,-1 0 0,1 0 0,-1 0 0,1-1 0,-1 1 0,1 0 0,0 0 0,-1 0 0,1 0 0,-1 0 0,1-1 0,0 1 0,-1 0 0,1 0 0,0-1 0,-1 1 0,1 0 0,0 0 0,-1-1 0,1 1 0,0 0 0,0-1 0,-1 1 0,1-1 0,0 1 0,0 0 0,0-1 0,0 1 0,-1-1 0,1 1 0,0 0 0,0-1 0,0 1 0,0-1 0,0 1 0,0 0 0,0-1 0,0 1 0,0-1 0,0 1 0,0-1 0,1 1 0,-1 0 0,0-1 0,10-25 0,-6 17 0,23-78 0,17-99 0,23-78 0,-66 260 0,8-27 0,-9 31 0,0 0 0,0 0 0,0-1 0,0 1 0,0 0 0,0 0 0,0-1 0,0 1 0,0 0 0,0 0 0,0-1 0,0 1 0,0 0 0,0 0 0,0-1 0,0 1 0,0 0 0,0 0 0,0 0 0,0-1 0,-1 1 0,1 0 0,0 0 0,0 0 0,0-1 0,0 1 0,-1 0 0,1 0 0,0 0 0,0 0 0,0-1 0,-1 1 0,1 0 0,0 0 0,-1 0 0,-14 9 0,6 1 0,0 0 0,1 1 0,0-1 0,0 2 0,2-1 0,-7 14 0,3-7 0,-21 31 0,16-25 0,1 0 0,0 2 0,2-1 0,1 1 0,-13 52 0,10-37 0,-24 81 0,5 2 0,5 1 0,-15 178 0,40-283 0,0 0 0,-1 0 0,-1-1 0,-1 1 0,-1-1 0,-1-1 0,0 1 0,-16 24 0,8-18 0,-1-1 0,-1-1 0,-1-1 0,-1 0 0,-27 22 0,37-34 0,-2 0 0,1 0 0,-1-2 0,-1 1 0,1-1 0,-1-1 0,-1 0 0,1-1 0,-23 6 0,51-17 0,0 0 0,-1-1 0,0-1 0,21-13 0,66-48 0,-88 60 0,125-94 0,-4-6 0,-5-6 0,156-176 0,-237 234 0,79-119 0,-112 151 0,0-2 0,-2 0 0,-1 0 0,-1-1 0,-2-1 0,0 0 0,8-53 0,-16 75 0,0 0 0,-1 0 0,0-1 0,0 1 0,-1 0 0,1 0 0,-1 0 0,-1 0 0,1 0 0,-1 0 0,0 1 0,0-1 0,-1 0 0,0 1 0,-4-6 0,-3-2 0,-1 1 0,0 0 0,-1 1 0,-18-15 0,30 26 0,-18-17 0,1-1 0,1-1 0,1 0 0,-19-31 0,-17-22 0,11 27 0,-48-42 0,-12-13 0,95 94 0,0 0 0,0 0 0,0 0 0,1-1 0,0 0 0,0 0 0,1 0 0,-1 0 0,2-1 0,-1 1 0,1-1 0,0 0 0,-1-13 0,3 14 0,0 1 0,1-1 0,0 0 0,0 1 0,0-1 0,1 1 0,0-1 0,0 1 0,1 0 0,0 0 0,0 0 0,0 0 0,1 0 0,0 1 0,0-1 0,6-5 0,1 0 0,1 1 0,-1 1 0,2 0 0,0 0 0,0 2 0,0-1 0,1 2 0,0-1 0,0 2 0,0 0 0,1 1 0,0 0 0,0 2 0,0-1 0,0 2 0,0 0 0,1 1 0,24 2 0,-36-1 0,-1 0 0,1 0 0,0 0 0,0 0 0,-1 1 0,1-1 0,-1 1 0,0 0 0,1 0 0,-1 0 0,0 1 0,0-1 0,0 1 0,-1 0 0,1 0 0,-1 0 0,1 0 0,-1 0 0,0 0 0,0 1 0,0-1 0,-1 1 0,1-1 0,-1 1 0,0 0 0,0-1 0,0 1 0,0 7 0,1-5 0,-2 1 0,1 0 0,-1 0 0,0 0 0,0 0 0,-1 0 0,0 0 0,0 0 0,0-1 0,-1 1 0,0 0 0,-1-1 0,1 1 0,-1-1 0,-6 9 0,2-7 0,0 0 0,-1 0 0,0-1 0,-1 0 0,1-1 0,-1 0 0,-1 0 0,1-1 0,-1 0 0,0 0 0,0-1 0,-17 4 0,-13 2 0,-78 9 0,113-19 0,-456 49 0,460-49 0,-1 0 0,0 0 0,0 0 0,0 1 0,0-1 0,0 1 0,0-1 0,0 1 0,0 0 0,1 0 0,-4 1 0,5-1 0,0-1 0,0 0 0,0 1 0,1-1 0,-1 1 0,0-1 0,0 0 0,0 1 0,0-1 0,0 0 0,1 1 0,-1-1 0,0 0 0,0 0 0,1 1 0,-1-1 0,0 0 0,1 0 0,-1 1 0,0-1 0,0 0 0,1 0 0,-1 0 0,0 1 0,1-1 0,-1 0 0,1 0 0,-1 0 0,0 0 0,1 0 0,-1 0 0,0 0 0,1 0 0,52 10 0,421-5 0,-436-5 0,1-3 0,-1-1 0,40-9 0,-77 13 0,0 0 0,1 0 0,-1 0 0,0 0 0,1-1 0,-1 1 0,0 0 0,0-1 0,1 1 0,-1-1 0,0 1 0,0-1 0,0 0 0,0 0 0,0 1 0,0-1 0,0 0 0,0 0 0,0 0 0,0 0 0,0 0 0,0 0 0,-1 0 0,1 0 0,0-2 0,-2 2 0,0-1 0,0 1 0,-1-1 0,1 1 0,0 0 0,-1 0 0,1 0 0,-1 0 0,0 0 0,1 0 0,-1 0 0,0 1 0,1-1 0,-1 0 0,0 1 0,0-1 0,0 1 0,0 0 0,1 0 0,-4 0 0,-47-8 0,-73 0 0,81 6 0,-277-12-189,-715-44-1105,668 30 1191,-656-67 106,834 67 375,78 10 225,-174-7-1,175 24-602,0 5 0,-188 30 0,107 12 0,-281 107 0,370-118 0,-178 37 0,263-69 0,9-2 0,1 0 0,-1 1 0,1 0 0,-1 1 0,1-1 0,0 2 0,0-1 0,0 1 0,-9 6 0,16-10 0,1 1 0,-1-1 0,0 0 0,1 1 0,-1-1 0,0 1 0,1-1 0,-1 1 0,1-1 0,-1 1 0,1-1 0,-1 1 0,1 0 0,0-1 0,-1 1 0,1 0 0,0-1 0,-1 1 0,1 0 0,0-1 0,0 1 0,-1 0 0,1 0 0,0-1 0,0 1 0,0 0 0,0 0 0,0-1 0,0 1 0,0 0 0,0 0 0,1 1 0,0-1 0,0 0 0,1 0 0,-1 0 0,0 0 0,1 0 0,-1 0 0,1 0 0,-1 0 0,1-1 0,0 1 0,-1-1 0,1 1 0,2 0 0,60 6 0,-63-7 0,278-1 0,-274 1 0,1-1 0,0 1 0,-1-1 0,1 0 0,-1 0 0,1-1 0,7-3 0,-12 5 0,-1 0 0,0 0 0,0 0 0,0 0 0,0 0 0,0 0 0,1 0 0,-1 0 0,0 0 0,0-1 0,0 1 0,0 0 0,0 0 0,0 0 0,0 0 0,1 0 0,-1 0 0,0 0 0,0-1 0,0 1 0,0 0 0,0 0 0,0 0 0,0 0 0,0 0 0,0-1 0,0 1 0,0 0 0,0 0 0,0 0 0,0 0 0,0 0 0,0-1 0,0 1 0,0 0 0,0 0 0,0 0 0,0 0 0,0 0 0,0-1 0,0 1 0,0 0 0,0 0 0,-1 0 0,1 0 0,0 0 0,0-1 0,-9-4 0,-15-3 0,-289-51 0,55 12 0,203 38 0,0 2 0,-1 3 0,-84 4 0,173 2 0,63 14 0,-21-3 0,505 34 0,8-46 0,-279-3 0,-272 4 0,0 1 0,61 13 0,-94-15-124,0-1 0,0 2 0,0-1 0,-1 0 0,1 1 0,-1-1-1,1 1 1,-1 0 0,0 0 0,4 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5:32:48.259"/>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5:33:19.607"/>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5:33:44.222"/>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EC4C-C1A8-AD4E-F6C2-594E96DEB7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F2FA85-3CDB-9619-05CC-E8AA34FE36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C95981-92F0-127B-53EC-895AE996C699}"/>
              </a:ext>
            </a:extLst>
          </p:cNvPr>
          <p:cNvSpPr>
            <a:spLocks noGrp="1"/>
          </p:cNvSpPr>
          <p:nvPr>
            <p:ph type="dt" sz="half" idx="10"/>
          </p:nvPr>
        </p:nvSpPr>
        <p:spPr/>
        <p:txBody>
          <a:bodyPr/>
          <a:lstStyle/>
          <a:p>
            <a:fld id="{BE397FB1-8E47-4136-A470-7093DF129088}" type="datetimeFigureOut">
              <a:rPr lang="en-US" smtClean="0"/>
              <a:t>10/19/2022</a:t>
            </a:fld>
            <a:endParaRPr lang="en-US"/>
          </a:p>
        </p:txBody>
      </p:sp>
      <p:sp>
        <p:nvSpPr>
          <p:cNvPr id="5" name="Footer Placeholder 4">
            <a:extLst>
              <a:ext uri="{FF2B5EF4-FFF2-40B4-BE49-F238E27FC236}">
                <a16:creationId xmlns:a16="http://schemas.microsoft.com/office/drawing/2014/main" id="{4496352C-E5E1-3A4D-2843-3C02A58FA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5A429-5241-B65A-5933-BFF43C2EFDCD}"/>
              </a:ext>
            </a:extLst>
          </p:cNvPr>
          <p:cNvSpPr>
            <a:spLocks noGrp="1"/>
          </p:cNvSpPr>
          <p:nvPr>
            <p:ph type="sldNum" sz="quarter" idx="12"/>
          </p:nvPr>
        </p:nvSpPr>
        <p:spPr/>
        <p:txBody>
          <a:bodyPr/>
          <a:lstStyle/>
          <a:p>
            <a:fld id="{13C7A1AC-CAEC-414A-9BE3-FE7AB18DAAA1}" type="slidenum">
              <a:rPr lang="en-US" smtClean="0"/>
              <a:t>‹#›</a:t>
            </a:fld>
            <a:endParaRPr lang="en-US"/>
          </a:p>
        </p:txBody>
      </p:sp>
    </p:spTree>
    <p:extLst>
      <p:ext uri="{BB962C8B-B14F-4D97-AF65-F5344CB8AC3E}">
        <p14:creationId xmlns:p14="http://schemas.microsoft.com/office/powerpoint/2010/main" val="1910253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713D-88DA-A524-0403-4440EE8171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563E53-2FD7-2231-B0EB-DE055D0EA0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43BB2-80BD-0FCD-73A8-3A47DC8EAF80}"/>
              </a:ext>
            </a:extLst>
          </p:cNvPr>
          <p:cNvSpPr>
            <a:spLocks noGrp="1"/>
          </p:cNvSpPr>
          <p:nvPr>
            <p:ph type="dt" sz="half" idx="10"/>
          </p:nvPr>
        </p:nvSpPr>
        <p:spPr/>
        <p:txBody>
          <a:bodyPr/>
          <a:lstStyle/>
          <a:p>
            <a:fld id="{BE397FB1-8E47-4136-A470-7093DF129088}" type="datetimeFigureOut">
              <a:rPr lang="en-US" smtClean="0"/>
              <a:t>10/19/2022</a:t>
            </a:fld>
            <a:endParaRPr lang="en-US"/>
          </a:p>
        </p:txBody>
      </p:sp>
      <p:sp>
        <p:nvSpPr>
          <p:cNvPr id="5" name="Footer Placeholder 4">
            <a:extLst>
              <a:ext uri="{FF2B5EF4-FFF2-40B4-BE49-F238E27FC236}">
                <a16:creationId xmlns:a16="http://schemas.microsoft.com/office/drawing/2014/main" id="{BD3F1E4F-CA37-84E3-3B93-D621F5564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23B2C-4BE7-8228-3376-AE0DED848DE8}"/>
              </a:ext>
            </a:extLst>
          </p:cNvPr>
          <p:cNvSpPr>
            <a:spLocks noGrp="1"/>
          </p:cNvSpPr>
          <p:nvPr>
            <p:ph type="sldNum" sz="quarter" idx="12"/>
          </p:nvPr>
        </p:nvSpPr>
        <p:spPr/>
        <p:txBody>
          <a:bodyPr/>
          <a:lstStyle/>
          <a:p>
            <a:fld id="{13C7A1AC-CAEC-414A-9BE3-FE7AB18DAAA1}" type="slidenum">
              <a:rPr lang="en-US" smtClean="0"/>
              <a:t>‹#›</a:t>
            </a:fld>
            <a:endParaRPr lang="en-US"/>
          </a:p>
        </p:txBody>
      </p:sp>
    </p:spTree>
    <p:extLst>
      <p:ext uri="{BB962C8B-B14F-4D97-AF65-F5344CB8AC3E}">
        <p14:creationId xmlns:p14="http://schemas.microsoft.com/office/powerpoint/2010/main" val="160278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C44382-D6CB-8A5D-D72E-95DA9A729C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1C16D-3B86-7971-4D74-FB6F78109F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BB48D-3F32-87F1-275F-9A90CE17DA10}"/>
              </a:ext>
            </a:extLst>
          </p:cNvPr>
          <p:cNvSpPr>
            <a:spLocks noGrp="1"/>
          </p:cNvSpPr>
          <p:nvPr>
            <p:ph type="dt" sz="half" idx="10"/>
          </p:nvPr>
        </p:nvSpPr>
        <p:spPr/>
        <p:txBody>
          <a:bodyPr/>
          <a:lstStyle/>
          <a:p>
            <a:fld id="{BE397FB1-8E47-4136-A470-7093DF129088}" type="datetimeFigureOut">
              <a:rPr lang="en-US" smtClean="0"/>
              <a:t>10/19/2022</a:t>
            </a:fld>
            <a:endParaRPr lang="en-US"/>
          </a:p>
        </p:txBody>
      </p:sp>
      <p:sp>
        <p:nvSpPr>
          <p:cNvPr id="5" name="Footer Placeholder 4">
            <a:extLst>
              <a:ext uri="{FF2B5EF4-FFF2-40B4-BE49-F238E27FC236}">
                <a16:creationId xmlns:a16="http://schemas.microsoft.com/office/drawing/2014/main" id="{434900B0-7268-139F-AC38-F259D1F27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1D5DE-6BD2-D622-1489-9C1266D7BA30}"/>
              </a:ext>
            </a:extLst>
          </p:cNvPr>
          <p:cNvSpPr>
            <a:spLocks noGrp="1"/>
          </p:cNvSpPr>
          <p:nvPr>
            <p:ph type="sldNum" sz="quarter" idx="12"/>
          </p:nvPr>
        </p:nvSpPr>
        <p:spPr/>
        <p:txBody>
          <a:bodyPr/>
          <a:lstStyle/>
          <a:p>
            <a:fld id="{13C7A1AC-CAEC-414A-9BE3-FE7AB18DAAA1}" type="slidenum">
              <a:rPr lang="en-US" smtClean="0"/>
              <a:t>‹#›</a:t>
            </a:fld>
            <a:endParaRPr lang="en-US"/>
          </a:p>
        </p:txBody>
      </p:sp>
    </p:spTree>
    <p:extLst>
      <p:ext uri="{BB962C8B-B14F-4D97-AF65-F5344CB8AC3E}">
        <p14:creationId xmlns:p14="http://schemas.microsoft.com/office/powerpoint/2010/main" val="279057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8B4C4-3D4C-06CD-3A35-1FC07DF540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DB68C7-CCA8-AC9F-2125-5AC2B989DE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A89BA-2E32-3B58-EC4E-442AF7A5D409}"/>
              </a:ext>
            </a:extLst>
          </p:cNvPr>
          <p:cNvSpPr>
            <a:spLocks noGrp="1"/>
          </p:cNvSpPr>
          <p:nvPr>
            <p:ph type="dt" sz="half" idx="10"/>
          </p:nvPr>
        </p:nvSpPr>
        <p:spPr/>
        <p:txBody>
          <a:bodyPr/>
          <a:lstStyle/>
          <a:p>
            <a:fld id="{BE397FB1-8E47-4136-A470-7093DF129088}" type="datetimeFigureOut">
              <a:rPr lang="en-US" smtClean="0"/>
              <a:t>10/19/2022</a:t>
            </a:fld>
            <a:endParaRPr lang="en-US"/>
          </a:p>
        </p:txBody>
      </p:sp>
      <p:sp>
        <p:nvSpPr>
          <p:cNvPr id="5" name="Footer Placeholder 4">
            <a:extLst>
              <a:ext uri="{FF2B5EF4-FFF2-40B4-BE49-F238E27FC236}">
                <a16:creationId xmlns:a16="http://schemas.microsoft.com/office/drawing/2014/main" id="{8790DA4E-A06D-BFB4-EB77-86708314F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2B992-B8F9-5BB3-84E9-D3C0D75F2C4D}"/>
              </a:ext>
            </a:extLst>
          </p:cNvPr>
          <p:cNvSpPr>
            <a:spLocks noGrp="1"/>
          </p:cNvSpPr>
          <p:nvPr>
            <p:ph type="sldNum" sz="quarter" idx="12"/>
          </p:nvPr>
        </p:nvSpPr>
        <p:spPr/>
        <p:txBody>
          <a:bodyPr/>
          <a:lstStyle/>
          <a:p>
            <a:fld id="{13C7A1AC-CAEC-414A-9BE3-FE7AB18DAAA1}" type="slidenum">
              <a:rPr lang="en-US" smtClean="0"/>
              <a:t>‹#›</a:t>
            </a:fld>
            <a:endParaRPr lang="en-US"/>
          </a:p>
        </p:txBody>
      </p:sp>
    </p:spTree>
    <p:extLst>
      <p:ext uri="{BB962C8B-B14F-4D97-AF65-F5344CB8AC3E}">
        <p14:creationId xmlns:p14="http://schemas.microsoft.com/office/powerpoint/2010/main" val="4184060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D544-5142-193D-BD51-3CE02158C4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1541F1-834A-4FDC-09D3-0E4CE6495F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E4119-B1CF-2D48-08F9-2A278630F524}"/>
              </a:ext>
            </a:extLst>
          </p:cNvPr>
          <p:cNvSpPr>
            <a:spLocks noGrp="1"/>
          </p:cNvSpPr>
          <p:nvPr>
            <p:ph type="dt" sz="half" idx="10"/>
          </p:nvPr>
        </p:nvSpPr>
        <p:spPr/>
        <p:txBody>
          <a:bodyPr/>
          <a:lstStyle/>
          <a:p>
            <a:fld id="{BE397FB1-8E47-4136-A470-7093DF129088}" type="datetimeFigureOut">
              <a:rPr lang="en-US" smtClean="0"/>
              <a:t>10/19/2022</a:t>
            </a:fld>
            <a:endParaRPr lang="en-US"/>
          </a:p>
        </p:txBody>
      </p:sp>
      <p:sp>
        <p:nvSpPr>
          <p:cNvPr id="5" name="Footer Placeholder 4">
            <a:extLst>
              <a:ext uri="{FF2B5EF4-FFF2-40B4-BE49-F238E27FC236}">
                <a16:creationId xmlns:a16="http://schemas.microsoft.com/office/drawing/2014/main" id="{FD6778F6-C6A8-EA92-61B3-CF543F29E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76198-0C68-5A21-5B1A-3EA4714CF1EB}"/>
              </a:ext>
            </a:extLst>
          </p:cNvPr>
          <p:cNvSpPr>
            <a:spLocks noGrp="1"/>
          </p:cNvSpPr>
          <p:nvPr>
            <p:ph type="sldNum" sz="quarter" idx="12"/>
          </p:nvPr>
        </p:nvSpPr>
        <p:spPr/>
        <p:txBody>
          <a:bodyPr/>
          <a:lstStyle/>
          <a:p>
            <a:fld id="{13C7A1AC-CAEC-414A-9BE3-FE7AB18DAAA1}" type="slidenum">
              <a:rPr lang="en-US" smtClean="0"/>
              <a:t>‹#›</a:t>
            </a:fld>
            <a:endParaRPr lang="en-US"/>
          </a:p>
        </p:txBody>
      </p:sp>
    </p:spTree>
    <p:extLst>
      <p:ext uri="{BB962C8B-B14F-4D97-AF65-F5344CB8AC3E}">
        <p14:creationId xmlns:p14="http://schemas.microsoft.com/office/powerpoint/2010/main" val="107695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D822-AC56-0F95-C0D8-E26A549392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52D56-64E0-12B1-F3C8-ADF2807D8B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0658F2-F5AE-6343-EFF4-8E99ABB54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3E8256-8947-36B4-6D4A-72A62861DEC7}"/>
              </a:ext>
            </a:extLst>
          </p:cNvPr>
          <p:cNvSpPr>
            <a:spLocks noGrp="1"/>
          </p:cNvSpPr>
          <p:nvPr>
            <p:ph type="dt" sz="half" idx="10"/>
          </p:nvPr>
        </p:nvSpPr>
        <p:spPr/>
        <p:txBody>
          <a:bodyPr/>
          <a:lstStyle/>
          <a:p>
            <a:fld id="{BE397FB1-8E47-4136-A470-7093DF129088}" type="datetimeFigureOut">
              <a:rPr lang="en-US" smtClean="0"/>
              <a:t>10/19/2022</a:t>
            </a:fld>
            <a:endParaRPr lang="en-US"/>
          </a:p>
        </p:txBody>
      </p:sp>
      <p:sp>
        <p:nvSpPr>
          <p:cNvPr id="6" name="Footer Placeholder 5">
            <a:extLst>
              <a:ext uri="{FF2B5EF4-FFF2-40B4-BE49-F238E27FC236}">
                <a16:creationId xmlns:a16="http://schemas.microsoft.com/office/drawing/2014/main" id="{66F0AD91-B713-2CCC-383E-F53D68CEA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12198E-EF54-B805-4EDD-CDF842564E14}"/>
              </a:ext>
            </a:extLst>
          </p:cNvPr>
          <p:cNvSpPr>
            <a:spLocks noGrp="1"/>
          </p:cNvSpPr>
          <p:nvPr>
            <p:ph type="sldNum" sz="quarter" idx="12"/>
          </p:nvPr>
        </p:nvSpPr>
        <p:spPr/>
        <p:txBody>
          <a:bodyPr/>
          <a:lstStyle/>
          <a:p>
            <a:fld id="{13C7A1AC-CAEC-414A-9BE3-FE7AB18DAAA1}" type="slidenum">
              <a:rPr lang="en-US" smtClean="0"/>
              <a:t>‹#›</a:t>
            </a:fld>
            <a:endParaRPr lang="en-US"/>
          </a:p>
        </p:txBody>
      </p:sp>
    </p:spTree>
    <p:extLst>
      <p:ext uri="{BB962C8B-B14F-4D97-AF65-F5344CB8AC3E}">
        <p14:creationId xmlns:p14="http://schemas.microsoft.com/office/powerpoint/2010/main" val="31827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BD56B-59AA-958C-8CE0-95DCDDEACD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8EA42D-8E92-F82A-BEB0-014516EF3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16F34E-47D4-BDC0-BC99-EAA9030E7F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622BA4-7770-C067-A72F-87E7472BA7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AFEEC7-3864-AA27-847F-2B6F454D8B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579768-5DF6-52C5-21E1-4884A8E855AE}"/>
              </a:ext>
            </a:extLst>
          </p:cNvPr>
          <p:cNvSpPr>
            <a:spLocks noGrp="1"/>
          </p:cNvSpPr>
          <p:nvPr>
            <p:ph type="dt" sz="half" idx="10"/>
          </p:nvPr>
        </p:nvSpPr>
        <p:spPr/>
        <p:txBody>
          <a:bodyPr/>
          <a:lstStyle/>
          <a:p>
            <a:fld id="{BE397FB1-8E47-4136-A470-7093DF129088}" type="datetimeFigureOut">
              <a:rPr lang="en-US" smtClean="0"/>
              <a:t>10/19/2022</a:t>
            </a:fld>
            <a:endParaRPr lang="en-US"/>
          </a:p>
        </p:txBody>
      </p:sp>
      <p:sp>
        <p:nvSpPr>
          <p:cNvPr id="8" name="Footer Placeholder 7">
            <a:extLst>
              <a:ext uri="{FF2B5EF4-FFF2-40B4-BE49-F238E27FC236}">
                <a16:creationId xmlns:a16="http://schemas.microsoft.com/office/drawing/2014/main" id="{57A99D25-7ED8-36DE-79BB-559D8D567D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773126-1977-3CEA-3CE2-3701248ABD32}"/>
              </a:ext>
            </a:extLst>
          </p:cNvPr>
          <p:cNvSpPr>
            <a:spLocks noGrp="1"/>
          </p:cNvSpPr>
          <p:nvPr>
            <p:ph type="sldNum" sz="quarter" idx="12"/>
          </p:nvPr>
        </p:nvSpPr>
        <p:spPr/>
        <p:txBody>
          <a:bodyPr/>
          <a:lstStyle/>
          <a:p>
            <a:fld id="{13C7A1AC-CAEC-414A-9BE3-FE7AB18DAAA1}" type="slidenum">
              <a:rPr lang="en-US" smtClean="0"/>
              <a:t>‹#›</a:t>
            </a:fld>
            <a:endParaRPr lang="en-US"/>
          </a:p>
        </p:txBody>
      </p:sp>
    </p:spTree>
    <p:extLst>
      <p:ext uri="{BB962C8B-B14F-4D97-AF65-F5344CB8AC3E}">
        <p14:creationId xmlns:p14="http://schemas.microsoft.com/office/powerpoint/2010/main" val="76489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BC39-595B-18CB-C9DF-2F0A2F46BA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C59AC6-66B1-B80B-207E-8177F6661652}"/>
              </a:ext>
            </a:extLst>
          </p:cNvPr>
          <p:cNvSpPr>
            <a:spLocks noGrp="1"/>
          </p:cNvSpPr>
          <p:nvPr>
            <p:ph type="dt" sz="half" idx="10"/>
          </p:nvPr>
        </p:nvSpPr>
        <p:spPr/>
        <p:txBody>
          <a:bodyPr/>
          <a:lstStyle/>
          <a:p>
            <a:fld id="{BE397FB1-8E47-4136-A470-7093DF129088}" type="datetimeFigureOut">
              <a:rPr lang="en-US" smtClean="0"/>
              <a:t>10/19/2022</a:t>
            </a:fld>
            <a:endParaRPr lang="en-US"/>
          </a:p>
        </p:txBody>
      </p:sp>
      <p:sp>
        <p:nvSpPr>
          <p:cNvPr id="4" name="Footer Placeholder 3">
            <a:extLst>
              <a:ext uri="{FF2B5EF4-FFF2-40B4-BE49-F238E27FC236}">
                <a16:creationId xmlns:a16="http://schemas.microsoft.com/office/drawing/2014/main" id="{62CB0EF9-DB1C-6C7B-75E6-EED81A2151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67543C-74D0-2974-533F-15E6960A0733}"/>
              </a:ext>
            </a:extLst>
          </p:cNvPr>
          <p:cNvSpPr>
            <a:spLocks noGrp="1"/>
          </p:cNvSpPr>
          <p:nvPr>
            <p:ph type="sldNum" sz="quarter" idx="12"/>
          </p:nvPr>
        </p:nvSpPr>
        <p:spPr/>
        <p:txBody>
          <a:bodyPr/>
          <a:lstStyle/>
          <a:p>
            <a:fld id="{13C7A1AC-CAEC-414A-9BE3-FE7AB18DAAA1}" type="slidenum">
              <a:rPr lang="en-US" smtClean="0"/>
              <a:t>‹#›</a:t>
            </a:fld>
            <a:endParaRPr lang="en-US"/>
          </a:p>
        </p:txBody>
      </p:sp>
    </p:spTree>
    <p:extLst>
      <p:ext uri="{BB962C8B-B14F-4D97-AF65-F5344CB8AC3E}">
        <p14:creationId xmlns:p14="http://schemas.microsoft.com/office/powerpoint/2010/main" val="202056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062983-03F4-B9C6-CCE8-B040D56D4D88}"/>
              </a:ext>
            </a:extLst>
          </p:cNvPr>
          <p:cNvSpPr>
            <a:spLocks noGrp="1"/>
          </p:cNvSpPr>
          <p:nvPr>
            <p:ph type="dt" sz="half" idx="10"/>
          </p:nvPr>
        </p:nvSpPr>
        <p:spPr/>
        <p:txBody>
          <a:bodyPr/>
          <a:lstStyle/>
          <a:p>
            <a:fld id="{BE397FB1-8E47-4136-A470-7093DF129088}" type="datetimeFigureOut">
              <a:rPr lang="en-US" smtClean="0"/>
              <a:t>10/19/2022</a:t>
            </a:fld>
            <a:endParaRPr lang="en-US"/>
          </a:p>
        </p:txBody>
      </p:sp>
      <p:sp>
        <p:nvSpPr>
          <p:cNvPr id="3" name="Footer Placeholder 2">
            <a:extLst>
              <a:ext uri="{FF2B5EF4-FFF2-40B4-BE49-F238E27FC236}">
                <a16:creationId xmlns:a16="http://schemas.microsoft.com/office/drawing/2014/main" id="{96ADA438-EAA8-B579-10E1-6DA53DFC20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02E3C4-CA24-F9C6-E342-A6ED033119EC}"/>
              </a:ext>
            </a:extLst>
          </p:cNvPr>
          <p:cNvSpPr>
            <a:spLocks noGrp="1"/>
          </p:cNvSpPr>
          <p:nvPr>
            <p:ph type="sldNum" sz="quarter" idx="12"/>
          </p:nvPr>
        </p:nvSpPr>
        <p:spPr/>
        <p:txBody>
          <a:bodyPr/>
          <a:lstStyle/>
          <a:p>
            <a:fld id="{13C7A1AC-CAEC-414A-9BE3-FE7AB18DAAA1}" type="slidenum">
              <a:rPr lang="en-US" smtClean="0"/>
              <a:t>‹#›</a:t>
            </a:fld>
            <a:endParaRPr lang="en-US"/>
          </a:p>
        </p:txBody>
      </p:sp>
    </p:spTree>
    <p:extLst>
      <p:ext uri="{BB962C8B-B14F-4D97-AF65-F5344CB8AC3E}">
        <p14:creationId xmlns:p14="http://schemas.microsoft.com/office/powerpoint/2010/main" val="833273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5A07-030D-55BA-1C29-BA5E7A8CC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94CDE5-779F-0E98-9DE7-2A7F0BEC48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4C969A-DF69-F5C4-05C2-968ECE2FA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8F746-CBEC-0203-2613-6E51E17ABA93}"/>
              </a:ext>
            </a:extLst>
          </p:cNvPr>
          <p:cNvSpPr>
            <a:spLocks noGrp="1"/>
          </p:cNvSpPr>
          <p:nvPr>
            <p:ph type="dt" sz="half" idx="10"/>
          </p:nvPr>
        </p:nvSpPr>
        <p:spPr/>
        <p:txBody>
          <a:bodyPr/>
          <a:lstStyle/>
          <a:p>
            <a:fld id="{BE397FB1-8E47-4136-A470-7093DF129088}" type="datetimeFigureOut">
              <a:rPr lang="en-US" smtClean="0"/>
              <a:t>10/19/2022</a:t>
            </a:fld>
            <a:endParaRPr lang="en-US"/>
          </a:p>
        </p:txBody>
      </p:sp>
      <p:sp>
        <p:nvSpPr>
          <p:cNvPr id="6" name="Footer Placeholder 5">
            <a:extLst>
              <a:ext uri="{FF2B5EF4-FFF2-40B4-BE49-F238E27FC236}">
                <a16:creationId xmlns:a16="http://schemas.microsoft.com/office/drawing/2014/main" id="{911127D0-3C4E-65E5-580F-1B3B54434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1E4CB-A194-B366-B2DB-DA113122669A}"/>
              </a:ext>
            </a:extLst>
          </p:cNvPr>
          <p:cNvSpPr>
            <a:spLocks noGrp="1"/>
          </p:cNvSpPr>
          <p:nvPr>
            <p:ph type="sldNum" sz="quarter" idx="12"/>
          </p:nvPr>
        </p:nvSpPr>
        <p:spPr/>
        <p:txBody>
          <a:bodyPr/>
          <a:lstStyle/>
          <a:p>
            <a:fld id="{13C7A1AC-CAEC-414A-9BE3-FE7AB18DAAA1}" type="slidenum">
              <a:rPr lang="en-US" smtClean="0"/>
              <a:t>‹#›</a:t>
            </a:fld>
            <a:endParaRPr lang="en-US"/>
          </a:p>
        </p:txBody>
      </p:sp>
    </p:spTree>
    <p:extLst>
      <p:ext uri="{BB962C8B-B14F-4D97-AF65-F5344CB8AC3E}">
        <p14:creationId xmlns:p14="http://schemas.microsoft.com/office/powerpoint/2010/main" val="387330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9A873-6FC9-8016-1C37-828B6D7CC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EA4594-257F-A044-AD2B-BFA5FF9453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8CEB9F-87D8-2983-296A-14B542AAA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0CD528-39E4-E29B-4060-1A573A92FCCC}"/>
              </a:ext>
            </a:extLst>
          </p:cNvPr>
          <p:cNvSpPr>
            <a:spLocks noGrp="1"/>
          </p:cNvSpPr>
          <p:nvPr>
            <p:ph type="dt" sz="half" idx="10"/>
          </p:nvPr>
        </p:nvSpPr>
        <p:spPr/>
        <p:txBody>
          <a:bodyPr/>
          <a:lstStyle/>
          <a:p>
            <a:fld id="{BE397FB1-8E47-4136-A470-7093DF129088}" type="datetimeFigureOut">
              <a:rPr lang="en-US" smtClean="0"/>
              <a:t>10/19/2022</a:t>
            </a:fld>
            <a:endParaRPr lang="en-US"/>
          </a:p>
        </p:txBody>
      </p:sp>
      <p:sp>
        <p:nvSpPr>
          <p:cNvPr id="6" name="Footer Placeholder 5">
            <a:extLst>
              <a:ext uri="{FF2B5EF4-FFF2-40B4-BE49-F238E27FC236}">
                <a16:creationId xmlns:a16="http://schemas.microsoft.com/office/drawing/2014/main" id="{4F407470-3B07-C593-EB62-0648DBB4B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7DEED7-4926-F290-8315-C7177B4C6D9B}"/>
              </a:ext>
            </a:extLst>
          </p:cNvPr>
          <p:cNvSpPr>
            <a:spLocks noGrp="1"/>
          </p:cNvSpPr>
          <p:nvPr>
            <p:ph type="sldNum" sz="quarter" idx="12"/>
          </p:nvPr>
        </p:nvSpPr>
        <p:spPr/>
        <p:txBody>
          <a:bodyPr/>
          <a:lstStyle/>
          <a:p>
            <a:fld id="{13C7A1AC-CAEC-414A-9BE3-FE7AB18DAAA1}" type="slidenum">
              <a:rPr lang="en-US" smtClean="0"/>
              <a:t>‹#›</a:t>
            </a:fld>
            <a:endParaRPr lang="en-US"/>
          </a:p>
        </p:txBody>
      </p:sp>
    </p:spTree>
    <p:extLst>
      <p:ext uri="{BB962C8B-B14F-4D97-AF65-F5344CB8AC3E}">
        <p14:creationId xmlns:p14="http://schemas.microsoft.com/office/powerpoint/2010/main" val="354208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F8560-0E95-6AF7-3DB1-4AD2AE692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C09554-014C-9614-AC25-66CD8200DD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2CDFA-B3A5-C8B4-42C2-3FD191067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97FB1-8E47-4136-A470-7093DF129088}" type="datetimeFigureOut">
              <a:rPr lang="en-US" smtClean="0"/>
              <a:t>10/19/2022</a:t>
            </a:fld>
            <a:endParaRPr lang="en-US"/>
          </a:p>
        </p:txBody>
      </p:sp>
      <p:sp>
        <p:nvSpPr>
          <p:cNvPr id="5" name="Footer Placeholder 4">
            <a:extLst>
              <a:ext uri="{FF2B5EF4-FFF2-40B4-BE49-F238E27FC236}">
                <a16:creationId xmlns:a16="http://schemas.microsoft.com/office/drawing/2014/main" id="{2E182269-7237-C0E1-116C-1E0A4B1B54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AF274F-96B0-7D55-1FC8-3336BE5DF1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7A1AC-CAEC-414A-9BE3-FE7AB18DAAA1}" type="slidenum">
              <a:rPr lang="en-US" smtClean="0"/>
              <a:t>‹#›</a:t>
            </a:fld>
            <a:endParaRPr lang="en-US"/>
          </a:p>
        </p:txBody>
      </p:sp>
    </p:spTree>
    <p:extLst>
      <p:ext uri="{BB962C8B-B14F-4D97-AF65-F5344CB8AC3E}">
        <p14:creationId xmlns:p14="http://schemas.microsoft.com/office/powerpoint/2010/main" val="1207951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 Id="rId9" Type="http://schemas.openxmlformats.org/officeDocument/2006/relationships/customXml" Target="../ink/ink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2AE3-30D6-46E9-8FA4-0F17A23DEA48}"/>
              </a:ext>
            </a:extLst>
          </p:cNvPr>
          <p:cNvSpPr>
            <a:spLocks noGrp="1"/>
          </p:cNvSpPr>
          <p:nvPr>
            <p:ph type="ctrTitle"/>
          </p:nvPr>
        </p:nvSpPr>
        <p:spPr>
          <a:xfrm>
            <a:off x="1524000" y="0"/>
            <a:ext cx="9144000" cy="2041595"/>
          </a:xfrm>
        </p:spPr>
        <p:txBody>
          <a:bodyPr>
            <a:noAutofit/>
          </a:bodyPr>
          <a:lstStyle/>
          <a:p>
            <a:r>
              <a:rPr lang="en-US" sz="4000" b="1" dirty="0"/>
              <a:t>DOE Book selection in terms of free of pornography, age appropriate, suited to student needs and comprehension</a:t>
            </a:r>
          </a:p>
        </p:txBody>
      </p:sp>
      <p:sp>
        <p:nvSpPr>
          <p:cNvPr id="3" name="Subtitle 2">
            <a:extLst>
              <a:ext uri="{FF2B5EF4-FFF2-40B4-BE49-F238E27FC236}">
                <a16:creationId xmlns:a16="http://schemas.microsoft.com/office/drawing/2014/main" id="{FA6EB901-49B3-B0DA-E314-F7FA7CEA2FDE}"/>
              </a:ext>
            </a:extLst>
          </p:cNvPr>
          <p:cNvSpPr>
            <a:spLocks noGrp="1"/>
          </p:cNvSpPr>
          <p:nvPr>
            <p:ph type="subTitle" idx="1"/>
          </p:nvPr>
        </p:nvSpPr>
        <p:spPr/>
        <p:txBody>
          <a:bodyPr/>
          <a:lstStyle/>
          <a:p>
            <a:endParaRPr lang="en-US" dirty="0"/>
          </a:p>
        </p:txBody>
      </p:sp>
      <p:pic>
        <p:nvPicPr>
          <p:cNvPr id="7" name="Picture 6">
            <a:extLst>
              <a:ext uri="{FF2B5EF4-FFF2-40B4-BE49-F238E27FC236}">
                <a16:creationId xmlns:a16="http://schemas.microsoft.com/office/drawing/2014/main" id="{D6E4BDCF-9626-C429-D372-8B5831FD8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627" y="2446476"/>
            <a:ext cx="9890385" cy="4371767"/>
          </a:xfrm>
          <a:prstGeom prst="rect">
            <a:avLst/>
          </a:prstGeom>
        </p:spPr>
      </p:pic>
    </p:spTree>
    <p:extLst>
      <p:ext uri="{BB962C8B-B14F-4D97-AF65-F5344CB8AC3E}">
        <p14:creationId xmlns:p14="http://schemas.microsoft.com/office/powerpoint/2010/main" val="2433056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8067-0C26-5CD5-FBC4-22B65D1FD4AC}"/>
              </a:ext>
            </a:extLst>
          </p:cNvPr>
          <p:cNvSpPr>
            <a:spLocks noGrp="1"/>
          </p:cNvSpPr>
          <p:nvPr>
            <p:ph type="title"/>
          </p:nvPr>
        </p:nvSpPr>
        <p:spPr>
          <a:xfrm>
            <a:off x="326572" y="167952"/>
            <a:ext cx="4445454" cy="966490"/>
          </a:xfrm>
        </p:spPr>
        <p:txBody>
          <a:bodyPr>
            <a:normAutofit fontScale="90000"/>
          </a:bodyPr>
          <a:lstStyle/>
          <a:p>
            <a:pPr algn="ctr"/>
            <a:r>
              <a:rPr lang="en-US" b="1" dirty="0">
                <a:solidFill>
                  <a:srgbClr val="FF0000"/>
                </a:solidFill>
              </a:rPr>
              <a:t>Free of Pornography</a:t>
            </a:r>
            <a:br>
              <a:rPr lang="en-US" b="1" dirty="0">
                <a:solidFill>
                  <a:srgbClr val="FF0000"/>
                </a:solidFill>
              </a:rPr>
            </a:br>
            <a:r>
              <a:rPr lang="en-US" b="1" dirty="0">
                <a:solidFill>
                  <a:srgbClr val="FF0000"/>
                </a:solidFill>
              </a:rPr>
              <a:t>Statutes</a:t>
            </a:r>
          </a:p>
        </p:txBody>
      </p:sp>
      <p:pic>
        <p:nvPicPr>
          <p:cNvPr id="6" name="Content Placeholder 5">
            <a:extLst>
              <a:ext uri="{FF2B5EF4-FFF2-40B4-BE49-F238E27FC236}">
                <a16:creationId xmlns:a16="http://schemas.microsoft.com/office/drawing/2014/main" id="{A62C137E-7629-EEB3-35B9-5A509DD053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4923" y="1257300"/>
            <a:ext cx="6172200" cy="4742481"/>
          </a:xfrm>
        </p:spPr>
      </p:pic>
      <p:sp>
        <p:nvSpPr>
          <p:cNvPr id="4" name="Text Placeholder 3">
            <a:extLst>
              <a:ext uri="{FF2B5EF4-FFF2-40B4-BE49-F238E27FC236}">
                <a16:creationId xmlns:a16="http://schemas.microsoft.com/office/drawing/2014/main" id="{253430FB-850E-6025-E7A5-1A98CBA678D8}"/>
              </a:ext>
            </a:extLst>
          </p:cNvPr>
          <p:cNvSpPr>
            <a:spLocks noGrp="1"/>
          </p:cNvSpPr>
          <p:nvPr>
            <p:ph type="body" sz="half" idx="2"/>
          </p:nvPr>
        </p:nvSpPr>
        <p:spPr>
          <a:xfrm>
            <a:off x="74646" y="587829"/>
            <a:ext cx="4954554" cy="6167534"/>
          </a:xfrm>
        </p:spPr>
        <p:txBody>
          <a:bodyPr/>
          <a:lstStyle/>
          <a:p>
            <a:endParaRPr lang="en-US" sz="1400" dirty="0"/>
          </a:p>
          <a:p>
            <a:endParaRPr lang="en-US" sz="1400" dirty="0"/>
          </a:p>
          <a:p>
            <a:r>
              <a:rPr lang="en-US" sz="1400" dirty="0"/>
              <a:t>1006.28   Duties of district school board, district school superintendent, and school principal regarding K-12 instructional materials</a:t>
            </a:r>
          </a:p>
          <a:p>
            <a:r>
              <a:rPr lang="en-US" sz="1400" dirty="0"/>
              <a:t>(2) 2. b. Any materials used in a classroom, made available in a school library, or included on a reading list contains content that is pornographic or prohibited under s. 847.012 is not suited to student needs and their ability to comprehend the material presented or is inappropriate for the grade level and age group for which the material is used.</a:t>
            </a:r>
          </a:p>
          <a:p>
            <a:endParaRPr lang="en-US" sz="1400" dirty="0"/>
          </a:p>
          <a:p>
            <a:r>
              <a:rPr lang="en-US" sz="1400" dirty="0">
                <a:solidFill>
                  <a:schemeClr val="accent1">
                    <a:lumMod val="60000"/>
                    <a:lumOff val="40000"/>
                  </a:schemeClr>
                </a:solidFill>
              </a:rPr>
              <a:t>1006.34  Powers and duties of the commissioners and the department in selecting and adopting instructional materials.</a:t>
            </a:r>
          </a:p>
          <a:p>
            <a:r>
              <a:rPr lang="en-US" sz="1400" dirty="0">
                <a:solidFill>
                  <a:schemeClr val="accent1">
                    <a:lumMod val="60000"/>
                    <a:lumOff val="40000"/>
                  </a:schemeClr>
                </a:solidFill>
              </a:rPr>
              <a:t>(2) b. 4. Any instructional material containing pornography or otherwise prohibited by s. 847.012 may not be used or made available within any public school.</a:t>
            </a:r>
          </a:p>
          <a:p>
            <a:endParaRPr lang="en-US" sz="1400" dirty="0"/>
          </a:p>
          <a:p>
            <a:r>
              <a:rPr lang="en-US" sz="1400" dirty="0"/>
              <a:t>1006.40   Use of instructional materials allocation; instructional materials, library books and reference books; repair of books</a:t>
            </a:r>
          </a:p>
          <a:p>
            <a:r>
              <a:rPr lang="en-US" sz="1400" dirty="0"/>
              <a:t>(3) d. 1. Free of pornography and material prohibited under s. 847.012. </a:t>
            </a:r>
          </a:p>
          <a:p>
            <a:endParaRPr lang="en-US" dirty="0"/>
          </a:p>
          <a:p>
            <a:endParaRPr lang="en-US" dirty="0"/>
          </a:p>
        </p:txBody>
      </p:sp>
      <p:sp>
        <p:nvSpPr>
          <p:cNvPr id="8" name="TextBox 7">
            <a:extLst>
              <a:ext uri="{FF2B5EF4-FFF2-40B4-BE49-F238E27FC236}">
                <a16:creationId xmlns:a16="http://schemas.microsoft.com/office/drawing/2014/main" id="{C0A43004-6CDA-AD10-FC81-E8AD612F2604}"/>
              </a:ext>
            </a:extLst>
          </p:cNvPr>
          <p:cNvSpPr txBox="1"/>
          <p:nvPr/>
        </p:nvSpPr>
        <p:spPr>
          <a:xfrm>
            <a:off x="5402424" y="765110"/>
            <a:ext cx="5949787" cy="369332"/>
          </a:xfrm>
          <a:prstGeom prst="rect">
            <a:avLst/>
          </a:prstGeom>
          <a:noFill/>
        </p:spPr>
        <p:txBody>
          <a:bodyPr wrap="square" rtlCol="0">
            <a:spAutoFit/>
          </a:bodyPr>
          <a:lstStyle/>
          <a:p>
            <a:r>
              <a:rPr lang="en-US" dirty="0"/>
              <a:t>Gender Queer: A Memoir by Maia </a:t>
            </a:r>
            <a:r>
              <a:rPr lang="en-US" dirty="0" err="1"/>
              <a:t>Kobabe</a:t>
            </a:r>
            <a:r>
              <a:rPr lang="en-US" dirty="0"/>
              <a:t> (in Florida schools)</a:t>
            </a:r>
          </a:p>
        </p:txBody>
      </p:sp>
    </p:spTree>
    <p:extLst>
      <p:ext uri="{BB962C8B-B14F-4D97-AF65-F5344CB8AC3E}">
        <p14:creationId xmlns:p14="http://schemas.microsoft.com/office/powerpoint/2010/main" val="316642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FC57-9D22-33D3-A1BC-CD962AB01A7D}"/>
              </a:ext>
            </a:extLst>
          </p:cNvPr>
          <p:cNvSpPr>
            <a:spLocks noGrp="1"/>
          </p:cNvSpPr>
          <p:nvPr>
            <p:ph type="title"/>
          </p:nvPr>
        </p:nvSpPr>
        <p:spPr>
          <a:xfrm>
            <a:off x="1259633" y="111966"/>
            <a:ext cx="3512391" cy="839755"/>
          </a:xfrm>
        </p:spPr>
        <p:txBody>
          <a:bodyPr>
            <a:noAutofit/>
          </a:bodyPr>
          <a:lstStyle/>
          <a:p>
            <a:r>
              <a:rPr lang="en-US" sz="2800" b="1" dirty="0">
                <a:solidFill>
                  <a:srgbClr val="FF0000"/>
                </a:solidFill>
              </a:rPr>
              <a:t>Free of Pornography</a:t>
            </a:r>
            <a:br>
              <a:rPr lang="en-US" sz="2800" b="1" dirty="0">
                <a:solidFill>
                  <a:srgbClr val="FF0000"/>
                </a:solidFill>
              </a:rPr>
            </a:br>
            <a:r>
              <a:rPr lang="en-US" sz="2800" b="1" dirty="0">
                <a:solidFill>
                  <a:srgbClr val="FF0000"/>
                </a:solidFill>
              </a:rPr>
              <a:t>            Laws</a:t>
            </a:r>
          </a:p>
        </p:txBody>
      </p:sp>
      <p:pic>
        <p:nvPicPr>
          <p:cNvPr id="6" name="Content Placeholder 5">
            <a:extLst>
              <a:ext uri="{FF2B5EF4-FFF2-40B4-BE49-F238E27FC236}">
                <a16:creationId xmlns:a16="http://schemas.microsoft.com/office/drawing/2014/main" id="{A70CC383-5109-3C88-AA80-01CB096205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7761" y="569167"/>
            <a:ext cx="4573071" cy="6112900"/>
          </a:xfrm>
        </p:spPr>
      </p:pic>
      <p:sp>
        <p:nvSpPr>
          <p:cNvPr id="4" name="Text Placeholder 3">
            <a:extLst>
              <a:ext uri="{FF2B5EF4-FFF2-40B4-BE49-F238E27FC236}">
                <a16:creationId xmlns:a16="http://schemas.microsoft.com/office/drawing/2014/main" id="{A9BC9AD0-16B7-DADF-18D7-C364DD8FE7E6}"/>
              </a:ext>
            </a:extLst>
          </p:cNvPr>
          <p:cNvSpPr>
            <a:spLocks noGrp="1"/>
          </p:cNvSpPr>
          <p:nvPr>
            <p:ph type="body" sz="half" idx="2"/>
          </p:nvPr>
        </p:nvSpPr>
        <p:spPr>
          <a:xfrm>
            <a:off x="130629" y="1035698"/>
            <a:ext cx="5399264" cy="5646369"/>
          </a:xfrm>
        </p:spPr>
        <p:txBody>
          <a:bodyPr>
            <a:noAutofit/>
          </a:bodyPr>
          <a:lstStyle/>
          <a:p>
            <a:r>
              <a:rPr lang="en-US" sz="1100" b="1" i="0" dirty="0">
                <a:solidFill>
                  <a:srgbClr val="000000"/>
                </a:solidFill>
                <a:effectLst/>
                <a:latin typeface="+mj-lt"/>
              </a:rPr>
              <a:t>847.001 Definitions</a:t>
            </a:r>
          </a:p>
          <a:p>
            <a:pPr algn="l"/>
            <a:r>
              <a:rPr lang="en-US" sz="1100" b="0" i="0" dirty="0">
                <a:solidFill>
                  <a:srgbClr val="000000"/>
                </a:solidFill>
                <a:effectLst/>
                <a:latin typeface="+mj-lt"/>
              </a:rPr>
              <a:t>(6) “Harmful to minors” means any reproduction, imitation, characterization, description, exhibition, presentation, or representation, of whatever kind or form, depicting nudity, sexual conduct, or sexual excitement when it:</a:t>
            </a:r>
          </a:p>
          <a:p>
            <a:pPr algn="l"/>
            <a:r>
              <a:rPr lang="en-US" sz="1100" b="0" i="0" dirty="0">
                <a:solidFill>
                  <a:srgbClr val="000000"/>
                </a:solidFill>
                <a:effectLst/>
                <a:latin typeface="+mj-lt"/>
              </a:rPr>
              <a:t>(a)Predominantly appeals to a prurient, shameful, or morbid interest;</a:t>
            </a:r>
          </a:p>
          <a:p>
            <a:pPr algn="l"/>
            <a:r>
              <a:rPr lang="en-US" sz="1100" b="0" i="0" dirty="0">
                <a:solidFill>
                  <a:srgbClr val="000000"/>
                </a:solidFill>
                <a:effectLst/>
                <a:latin typeface="+mj-lt"/>
              </a:rPr>
              <a:t>(b) Is patently offensive to prevailing standards in the adult community as a whole with respect to what is suitable material or conduct for minors; and</a:t>
            </a:r>
          </a:p>
          <a:p>
            <a:pPr algn="l"/>
            <a:r>
              <a:rPr lang="en-US" sz="1100" b="0" i="0" dirty="0">
                <a:solidFill>
                  <a:srgbClr val="000000"/>
                </a:solidFill>
                <a:effectLst/>
                <a:latin typeface="+mj-lt"/>
              </a:rPr>
              <a:t>(c) Taken as a whole, is without serious literary, artistic, political, or scientific value for minors.</a:t>
            </a:r>
          </a:p>
          <a:p>
            <a:pPr algn="just"/>
            <a:r>
              <a:rPr lang="en-US" sz="1100" b="0" i="0" dirty="0">
                <a:solidFill>
                  <a:srgbClr val="000000"/>
                </a:solidFill>
                <a:effectLst/>
                <a:latin typeface="+mj-lt"/>
              </a:rPr>
              <a:t>A mother’s breastfeeding of her baby is not under any circumstance “harmful to minors.”</a:t>
            </a:r>
          </a:p>
          <a:p>
            <a:pPr algn="l"/>
            <a:r>
              <a:rPr lang="en-US" sz="1100" b="0" i="0" dirty="0">
                <a:solidFill>
                  <a:srgbClr val="000000"/>
                </a:solidFill>
                <a:effectLst/>
                <a:latin typeface="+mj-lt"/>
              </a:rPr>
              <a:t>(7) “Masochism” means sexual gratification achieved by a person through, or the association of sexual activity with, submission or subjection to physical pain, suffering, humiliation, torture, or death.</a:t>
            </a:r>
          </a:p>
          <a:p>
            <a:pPr algn="l"/>
            <a:r>
              <a:rPr lang="en-US" sz="1100" b="0" i="0" dirty="0">
                <a:solidFill>
                  <a:srgbClr val="000000"/>
                </a:solidFill>
                <a:effectLst/>
                <a:latin typeface="+mj-lt"/>
              </a:rPr>
              <a:t>(8) “Minor” means any person under the age of 18 years.</a:t>
            </a:r>
          </a:p>
          <a:p>
            <a:pPr algn="l"/>
            <a:r>
              <a:rPr lang="en-US" sz="1100" b="0" i="0" dirty="0">
                <a:solidFill>
                  <a:srgbClr val="000000"/>
                </a:solidFill>
                <a:effectLst/>
                <a:latin typeface="+mj-lt"/>
              </a:rPr>
              <a:t>(9) “Nudity” means the showing of the human male or female genitals, pubic area, or buttocks with less than a fully opaque covering; or the showing of the female breast with less than a fully opaque covering of any portion thereof below the top of the nipple; or the depiction of covered male genitals in a discernibly turgid state. A mother’s breastfeeding of her baby does not under any circumstance constitute “nudity,” irrespective of whether or not the nipple is covered during or incidental to feeding.</a:t>
            </a:r>
          </a:p>
          <a:p>
            <a:pPr algn="l"/>
            <a:r>
              <a:rPr lang="en-US" sz="1100" b="0" i="0" dirty="0">
                <a:solidFill>
                  <a:srgbClr val="000000"/>
                </a:solidFill>
                <a:effectLst/>
                <a:latin typeface="+mj-lt"/>
              </a:rPr>
              <a:t>(10) “Obscene” means the status of material which:(a) The average person, applying contemporary community standards, would find, taken as a whole, appeals to the prurient interest;</a:t>
            </a:r>
          </a:p>
          <a:p>
            <a:pPr algn="l"/>
            <a:r>
              <a:rPr lang="en-US" sz="1100" b="0" i="0" dirty="0">
                <a:solidFill>
                  <a:srgbClr val="000000"/>
                </a:solidFill>
                <a:effectLst/>
                <a:latin typeface="+mj-lt"/>
              </a:rPr>
              <a:t>(b) Depicts or describes, in a patently offensive way, sexual conduct as specifically defined herein; and</a:t>
            </a:r>
          </a:p>
          <a:p>
            <a:pPr algn="l"/>
            <a:r>
              <a:rPr lang="en-US" sz="1100" b="0" i="0" dirty="0">
                <a:solidFill>
                  <a:srgbClr val="000000"/>
                </a:solidFill>
                <a:effectLst/>
                <a:latin typeface="+mj-lt"/>
              </a:rPr>
              <a:t>(c) Taken as a whole, lacks serious literary, artistic, political, or scientific value.</a:t>
            </a:r>
          </a:p>
          <a:p>
            <a:pPr algn="just"/>
            <a:r>
              <a:rPr lang="en-US" sz="1100" b="0" i="0" dirty="0">
                <a:solidFill>
                  <a:srgbClr val="000000"/>
                </a:solidFill>
                <a:effectLst/>
                <a:latin typeface="+mj-lt"/>
              </a:rPr>
              <a:t>A mother’s breastfeeding of her baby is not under any circumstance “obscene.”</a:t>
            </a:r>
          </a:p>
          <a:p>
            <a:endParaRPr lang="en-US" sz="1000" b="1" i="0" dirty="0">
              <a:solidFill>
                <a:srgbClr val="000000"/>
              </a:solidFill>
              <a:effectLst/>
              <a:latin typeface="+mj-lt"/>
            </a:endParaRPr>
          </a:p>
        </p:txBody>
      </p:sp>
      <p:sp>
        <p:nvSpPr>
          <p:cNvPr id="7" name="TextBox 6">
            <a:extLst>
              <a:ext uri="{FF2B5EF4-FFF2-40B4-BE49-F238E27FC236}">
                <a16:creationId xmlns:a16="http://schemas.microsoft.com/office/drawing/2014/main" id="{2383534F-3582-6A16-D0AC-11B6D297A47B}"/>
              </a:ext>
            </a:extLst>
          </p:cNvPr>
          <p:cNvSpPr txBox="1"/>
          <p:nvPr/>
        </p:nvSpPr>
        <p:spPr>
          <a:xfrm>
            <a:off x="5113176" y="261257"/>
            <a:ext cx="6895322" cy="369332"/>
          </a:xfrm>
          <a:prstGeom prst="rect">
            <a:avLst/>
          </a:prstGeom>
          <a:noFill/>
        </p:spPr>
        <p:txBody>
          <a:bodyPr wrap="square" rtlCol="0">
            <a:spAutoFit/>
          </a:bodyPr>
          <a:lstStyle/>
          <a:p>
            <a:r>
              <a:rPr lang="en-US" dirty="0"/>
              <a:t>  Fun Home: A Family Tragicomic by Alison Bechdel (in Florida schools)</a:t>
            </a:r>
          </a:p>
        </p:txBody>
      </p:sp>
    </p:spTree>
    <p:extLst>
      <p:ext uri="{BB962C8B-B14F-4D97-AF65-F5344CB8AC3E}">
        <p14:creationId xmlns:p14="http://schemas.microsoft.com/office/powerpoint/2010/main" val="33770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894D-C5F8-04A8-0A0F-2DE1400BCFD7}"/>
              </a:ext>
            </a:extLst>
          </p:cNvPr>
          <p:cNvSpPr>
            <a:spLocks noGrp="1"/>
          </p:cNvSpPr>
          <p:nvPr>
            <p:ph type="title"/>
          </p:nvPr>
        </p:nvSpPr>
        <p:spPr>
          <a:xfrm>
            <a:off x="1073020" y="104775"/>
            <a:ext cx="4105470" cy="1325563"/>
          </a:xfrm>
        </p:spPr>
        <p:txBody>
          <a:bodyPr/>
          <a:lstStyle/>
          <a:p>
            <a:pPr algn="ctr"/>
            <a:r>
              <a:rPr kumimoji="0" lang="en-US" sz="2800" b="1" i="0" u="none" strike="noStrike" kern="1200" cap="none" spc="0" normalizeH="0" baseline="0" noProof="0" dirty="0">
                <a:ln>
                  <a:noFill/>
                </a:ln>
                <a:solidFill>
                  <a:srgbClr val="FF0000"/>
                </a:solidFill>
                <a:effectLst/>
                <a:uLnTx/>
                <a:uFillTx/>
                <a:latin typeface="Calibri Light" panose="020F0302020204030204"/>
                <a:ea typeface="+mj-ea"/>
                <a:cs typeface="+mj-cs"/>
              </a:rPr>
              <a:t>Free of Pornography</a:t>
            </a:r>
            <a:br>
              <a:rPr kumimoji="0" lang="en-US" sz="2800" b="1" i="0" u="none" strike="noStrike" kern="1200" cap="none" spc="0" normalizeH="0" baseline="0" noProof="0" dirty="0">
                <a:ln>
                  <a:noFill/>
                </a:ln>
                <a:solidFill>
                  <a:srgbClr val="FF0000"/>
                </a:solidFill>
                <a:effectLst/>
                <a:uLnTx/>
                <a:uFillTx/>
                <a:latin typeface="Calibri Light" panose="020F0302020204030204"/>
                <a:ea typeface="+mj-ea"/>
                <a:cs typeface="+mj-cs"/>
              </a:rPr>
            </a:br>
            <a:r>
              <a:rPr kumimoji="0" lang="en-US" sz="2800" b="1" i="0" u="none" strike="noStrike" kern="1200" cap="none" spc="0" normalizeH="0" baseline="0" noProof="0" dirty="0">
                <a:ln>
                  <a:noFill/>
                </a:ln>
                <a:solidFill>
                  <a:srgbClr val="FF0000"/>
                </a:solidFill>
                <a:effectLst/>
                <a:uLnTx/>
                <a:uFillTx/>
                <a:latin typeface="Calibri Light" panose="020F0302020204030204"/>
                <a:ea typeface="+mj-ea"/>
                <a:cs typeface="+mj-cs"/>
              </a:rPr>
              <a:t> Laws and Definitions</a:t>
            </a:r>
            <a:endParaRPr lang="en-US" dirty="0"/>
          </a:p>
        </p:txBody>
      </p:sp>
      <p:sp>
        <p:nvSpPr>
          <p:cNvPr id="3" name="Text Placeholder 2">
            <a:extLst>
              <a:ext uri="{FF2B5EF4-FFF2-40B4-BE49-F238E27FC236}">
                <a16:creationId xmlns:a16="http://schemas.microsoft.com/office/drawing/2014/main" id="{D2CDECE4-8D38-387A-F7A7-D19C05176DE1}"/>
              </a:ext>
            </a:extLst>
          </p:cNvPr>
          <p:cNvSpPr>
            <a:spLocks noGrp="1"/>
          </p:cNvSpPr>
          <p:nvPr>
            <p:ph type="body" idx="1"/>
          </p:nvPr>
        </p:nvSpPr>
        <p:spPr>
          <a:xfrm>
            <a:off x="839788" y="1"/>
            <a:ext cx="5157787" cy="214604"/>
          </a:xfrm>
        </p:spPr>
        <p:txBody>
          <a:bodyPr>
            <a:normAutofit fontScale="40000" lnSpcReduction="20000"/>
          </a:bodyPr>
          <a:lstStyle/>
          <a:p>
            <a:endParaRPr lang="en-US" dirty="0"/>
          </a:p>
        </p:txBody>
      </p:sp>
      <p:sp>
        <p:nvSpPr>
          <p:cNvPr id="4" name="Content Placeholder 3">
            <a:extLst>
              <a:ext uri="{FF2B5EF4-FFF2-40B4-BE49-F238E27FC236}">
                <a16:creationId xmlns:a16="http://schemas.microsoft.com/office/drawing/2014/main" id="{A581DFB3-B3D3-C8F6-9B53-51585EA222C3}"/>
              </a:ext>
            </a:extLst>
          </p:cNvPr>
          <p:cNvSpPr>
            <a:spLocks noGrp="1"/>
          </p:cNvSpPr>
          <p:nvPr>
            <p:ph sz="half" idx="2"/>
          </p:nvPr>
        </p:nvSpPr>
        <p:spPr>
          <a:xfrm>
            <a:off x="658845" y="1268962"/>
            <a:ext cx="5157787" cy="5484263"/>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rPr>
              <a:t>847.012  Harmful materials; sale or distribution to minors or using minors in production prohibited; penalty.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rPr>
              <a:t>3.(a) Any picture, photograph, drawing, sculpture, motion picture film, videocassette, or similar visual representation or image of a person or portion of the human body which depicts nudity or sexual conduct, sexual excitement, sexual battery, bestiality, or sadomasochistic abuse and which is harmful to minors; or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rPr>
              <a:t>(b) Any book, pamphlet, magazine, printed matter however reproduced, or sound recording that contains any matter defined in s. 847.001, explicit and detailed verbal descriptions or narrative accounts of sexual excitement, or sexual conduct and that is harmful to minors.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400" dirty="0">
              <a:solidFill>
                <a:srgbClr val="4472C4">
                  <a:lumMod val="75000"/>
                </a:srgbClr>
              </a:solidFill>
              <a:latin typeface="Calibri Light" panose="020F03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Calibri Light" panose="020F0302020204030204"/>
                <a:ea typeface="+mn-ea"/>
                <a:cs typeface="+mn-cs"/>
              </a:rPr>
              <a:t>Pornography Definition: Merriam Webster </a:t>
            </a:r>
          </a:p>
          <a:p>
            <a:pPr algn="l" fontAlgn="base"/>
            <a:r>
              <a:rPr lang="en-US" sz="1000" b="1" i="0" dirty="0">
                <a:solidFill>
                  <a:srgbClr val="212529"/>
                </a:solidFill>
                <a:effectLst/>
                <a:latin typeface="inherit"/>
              </a:rPr>
              <a:t>: </a:t>
            </a:r>
            <a:r>
              <a:rPr lang="en-US" sz="1000" b="0" i="0" dirty="0">
                <a:solidFill>
                  <a:srgbClr val="212529"/>
                </a:solidFill>
                <a:effectLst/>
                <a:latin typeface="Open Sans" panose="020B0606030504020204" pitchFamily="34" charset="0"/>
              </a:rPr>
              <a:t>the depiction of erotic behavior (as in pictures or writing) intended to cause sexual excitement</a:t>
            </a:r>
          </a:p>
          <a:p>
            <a:pPr algn="l" fontAlgn="base"/>
            <a:r>
              <a:rPr lang="en-US" sz="1000" b="1" i="0" dirty="0">
                <a:solidFill>
                  <a:srgbClr val="212529"/>
                </a:solidFill>
                <a:effectLst/>
                <a:latin typeface="inherit"/>
              </a:rPr>
              <a:t>: </a:t>
            </a:r>
            <a:r>
              <a:rPr lang="en-US" sz="1000" b="0" i="0" dirty="0">
                <a:solidFill>
                  <a:srgbClr val="212529"/>
                </a:solidFill>
                <a:effectLst/>
                <a:latin typeface="Open Sans" panose="020B0606030504020204" pitchFamily="34" charset="0"/>
              </a:rPr>
              <a:t>material (such as books or a photograph) that depicts erotic behavior and is intended to cause sexual excitement</a:t>
            </a:r>
            <a:endParaRPr lang="en-US" sz="1000" b="1" i="0" dirty="0">
              <a:solidFill>
                <a:srgbClr val="303336"/>
              </a:solidFill>
              <a:effectLst/>
              <a:latin typeface="Open Sans" panose="020B0606030504020204" pitchFamily="34" charset="0"/>
            </a:endParaRPr>
          </a:p>
          <a:p>
            <a:pPr algn="l" fontAlgn="base"/>
            <a:r>
              <a:rPr lang="en-US" sz="1000" b="1" i="0" dirty="0">
                <a:solidFill>
                  <a:srgbClr val="212529"/>
                </a:solidFill>
                <a:effectLst/>
                <a:latin typeface="inherit"/>
              </a:rPr>
              <a:t>: </a:t>
            </a:r>
            <a:r>
              <a:rPr lang="en-US" sz="1000" b="0" i="0" dirty="0">
                <a:solidFill>
                  <a:srgbClr val="212529"/>
                </a:solidFill>
                <a:effectLst/>
                <a:latin typeface="Open Sans" panose="020B0606030504020204" pitchFamily="34" charset="0"/>
              </a:rPr>
              <a:t>the depiction of acts in a sensational manner so as to arouse a quick intense emotional reaction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200" dirty="0">
              <a:solidFill>
                <a:srgbClr val="4472C4">
                  <a:lumMod val="75000"/>
                </a:srgbClr>
              </a:solidFill>
              <a:latin typeface="Calibri Light" panose="020F03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200" dirty="0">
              <a:solidFill>
                <a:srgbClr val="4472C4">
                  <a:lumMod val="75000"/>
                </a:srgbClr>
              </a:solidFill>
              <a:latin typeface="Calibri Light" panose="020F03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200" dirty="0">
              <a:solidFill>
                <a:srgbClr val="4472C4">
                  <a:lumMod val="75000"/>
                </a:srgbClr>
              </a:solidFill>
              <a:latin typeface="Calibri Light" panose="020F03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endParaRPr>
          </a:p>
          <a:p>
            <a:pPr marL="0" indent="0">
              <a:buNone/>
            </a:pPr>
            <a:endParaRPr lang="en-US" dirty="0"/>
          </a:p>
        </p:txBody>
      </p:sp>
      <p:sp>
        <p:nvSpPr>
          <p:cNvPr id="5" name="Text Placeholder 4">
            <a:extLst>
              <a:ext uri="{FF2B5EF4-FFF2-40B4-BE49-F238E27FC236}">
                <a16:creationId xmlns:a16="http://schemas.microsoft.com/office/drawing/2014/main" id="{44FB8A27-1BC7-28D6-4180-0F97C8E20856}"/>
              </a:ext>
            </a:extLst>
          </p:cNvPr>
          <p:cNvSpPr>
            <a:spLocks noGrp="1"/>
          </p:cNvSpPr>
          <p:nvPr>
            <p:ph type="body" sz="quarter" idx="3"/>
          </p:nvPr>
        </p:nvSpPr>
        <p:spPr>
          <a:xfrm>
            <a:off x="5816632" y="214605"/>
            <a:ext cx="6070568" cy="550506"/>
          </a:xfrm>
        </p:spPr>
        <p:txBody>
          <a:bodyPr>
            <a:noAutofit/>
          </a:bodyPr>
          <a:lstStyle/>
          <a:p>
            <a:r>
              <a:rPr lang="en-US" sz="1800" b="0" dirty="0">
                <a:solidFill>
                  <a:prstClr val="black"/>
                </a:solidFill>
                <a:latin typeface="Calibri" panose="020F0502020204030204"/>
              </a:rPr>
              <a:t>Beyond Magenta Transgender Teens Speak Out by Susan </a:t>
            </a:r>
            <a:r>
              <a:rPr lang="en-US" sz="1800" b="0" dirty="0" err="1">
                <a:solidFill>
                  <a:prstClr val="black"/>
                </a:solidFill>
                <a:latin typeface="Calibri" panose="020F0502020204030204"/>
              </a:rPr>
              <a:t>Kuklin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Florida schools)</a:t>
            </a:r>
            <a:endParaRPr lang="en-US" sz="1800" dirty="0"/>
          </a:p>
        </p:txBody>
      </p:sp>
      <p:pic>
        <p:nvPicPr>
          <p:cNvPr id="8" name="Content Placeholder 7">
            <a:extLst>
              <a:ext uri="{FF2B5EF4-FFF2-40B4-BE49-F238E27FC236}">
                <a16:creationId xmlns:a16="http://schemas.microsoft.com/office/drawing/2014/main" id="{D0608F95-1357-DB14-30EA-4982FF153992}"/>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915608" y="951722"/>
            <a:ext cx="5617547" cy="5801503"/>
          </a:xfrm>
        </p:spPr>
      </p:pic>
    </p:spTree>
    <p:extLst>
      <p:ext uri="{BB962C8B-B14F-4D97-AF65-F5344CB8AC3E}">
        <p14:creationId xmlns:p14="http://schemas.microsoft.com/office/powerpoint/2010/main" val="56156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3994-88A4-FCC2-404A-5DC76766A5C3}"/>
              </a:ext>
            </a:extLst>
          </p:cNvPr>
          <p:cNvSpPr>
            <a:spLocks noGrp="1"/>
          </p:cNvSpPr>
          <p:nvPr>
            <p:ph type="title"/>
          </p:nvPr>
        </p:nvSpPr>
        <p:spPr>
          <a:xfrm>
            <a:off x="839788" y="365125"/>
            <a:ext cx="4273388" cy="1325563"/>
          </a:xfrm>
        </p:spPr>
        <p:txBody>
          <a:bodyPr/>
          <a:lstStyle/>
          <a:p>
            <a:pPr algn="ctr"/>
            <a:r>
              <a:rPr kumimoji="0" lang="en-US" sz="2800" b="1" i="0" u="none" strike="noStrike" kern="1200" cap="none" spc="0" normalizeH="0" baseline="0" noProof="0" dirty="0">
                <a:ln>
                  <a:noFill/>
                </a:ln>
                <a:solidFill>
                  <a:srgbClr val="FF0000"/>
                </a:solidFill>
                <a:effectLst/>
                <a:uLnTx/>
                <a:uFillTx/>
                <a:latin typeface="Calibri Light" panose="020F0302020204030204"/>
                <a:ea typeface="+mj-ea"/>
                <a:cs typeface="+mj-cs"/>
              </a:rPr>
              <a:t>Free of Pornography</a:t>
            </a:r>
            <a:br>
              <a:rPr lang="en-US" sz="2800" b="1" dirty="0">
                <a:solidFill>
                  <a:srgbClr val="FF0000"/>
                </a:solidFill>
                <a:latin typeface="Calibri Light" panose="020F0302020204030204"/>
              </a:rPr>
            </a:br>
            <a:r>
              <a:rPr kumimoji="0" lang="en-US" sz="2800" b="1" i="0" u="none" strike="noStrike" kern="1200" cap="none" spc="0" normalizeH="0" baseline="0" noProof="0" dirty="0">
                <a:ln>
                  <a:noFill/>
                </a:ln>
                <a:solidFill>
                  <a:srgbClr val="FF0000"/>
                </a:solidFill>
                <a:effectLst/>
                <a:uLnTx/>
                <a:uFillTx/>
                <a:latin typeface="Calibri Light" panose="020F0302020204030204"/>
                <a:ea typeface="+mj-ea"/>
                <a:cs typeface="+mj-cs"/>
              </a:rPr>
              <a:t>Definitions</a:t>
            </a:r>
            <a:endParaRPr lang="en-US" dirty="0"/>
          </a:p>
        </p:txBody>
      </p:sp>
      <p:sp>
        <p:nvSpPr>
          <p:cNvPr id="3" name="Text Placeholder 2">
            <a:extLst>
              <a:ext uri="{FF2B5EF4-FFF2-40B4-BE49-F238E27FC236}">
                <a16:creationId xmlns:a16="http://schemas.microsoft.com/office/drawing/2014/main" id="{2EC57267-85BA-F2FB-1ADF-6CEA5652F2D3}"/>
              </a:ext>
            </a:extLst>
          </p:cNvPr>
          <p:cNvSpPr>
            <a:spLocks noGrp="1"/>
          </p:cNvSpPr>
          <p:nvPr>
            <p:ph type="body" idx="1"/>
          </p:nvPr>
        </p:nvSpPr>
        <p:spPr>
          <a:xfrm>
            <a:off x="839788" y="1681163"/>
            <a:ext cx="5157787" cy="45719"/>
          </a:xfrm>
        </p:spPr>
        <p:txBody>
          <a:bodyPr>
            <a:normAutofit fontScale="25000" lnSpcReduction="20000"/>
          </a:bodyPr>
          <a:lstStyle/>
          <a:p>
            <a:endParaRPr lang="en-US" dirty="0"/>
          </a:p>
        </p:txBody>
      </p:sp>
      <p:sp>
        <p:nvSpPr>
          <p:cNvPr id="4" name="Content Placeholder 3">
            <a:extLst>
              <a:ext uri="{FF2B5EF4-FFF2-40B4-BE49-F238E27FC236}">
                <a16:creationId xmlns:a16="http://schemas.microsoft.com/office/drawing/2014/main" id="{A28154F7-5739-E91D-D094-C30EC15C52F6}"/>
              </a:ext>
            </a:extLst>
          </p:cNvPr>
          <p:cNvSpPr>
            <a:spLocks noGrp="1"/>
          </p:cNvSpPr>
          <p:nvPr>
            <p:ph sz="half" idx="2"/>
          </p:nvPr>
        </p:nvSpPr>
        <p:spPr>
          <a:xfrm>
            <a:off x="839788" y="1690688"/>
            <a:ext cx="5157787" cy="5008692"/>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Pornography Definition: The Free Dictionary </a:t>
            </a:r>
          </a:p>
          <a:p>
            <a:pPr marL="0" indent="0" algn="l">
              <a:buNone/>
            </a:pPr>
            <a:r>
              <a:rPr lang="en-US" sz="1400" b="1" dirty="0">
                <a:solidFill>
                  <a:srgbClr val="404040"/>
                </a:solidFill>
                <a:latin typeface="Arial" panose="020B0604020202020204" pitchFamily="34" charset="0"/>
              </a:rPr>
              <a:t>1.</a:t>
            </a:r>
            <a:r>
              <a:rPr lang="en-US" sz="1400" b="1" i="0" dirty="0">
                <a:solidFill>
                  <a:srgbClr val="404040"/>
                </a:solidFill>
                <a:effectLst/>
                <a:latin typeface="Arial" panose="020B0604020202020204" pitchFamily="34" charset="0"/>
              </a:rPr>
              <a:t> </a:t>
            </a:r>
            <a:r>
              <a:rPr lang="en-US" sz="1400" b="0" i="0" dirty="0">
                <a:solidFill>
                  <a:srgbClr val="404040"/>
                </a:solidFill>
                <a:effectLst/>
                <a:latin typeface="Arial" panose="020B0604020202020204" pitchFamily="34" charset="0"/>
              </a:rPr>
              <a:t>Sexually explicit writing, images, video, or other material             whose primary purpose is to cause sexual arousal.</a:t>
            </a:r>
          </a:p>
          <a:p>
            <a:pPr marL="0" indent="0" algn="l">
              <a:buNone/>
            </a:pPr>
            <a:r>
              <a:rPr lang="en-US" sz="1400" b="1" i="0" dirty="0">
                <a:solidFill>
                  <a:srgbClr val="404040"/>
                </a:solidFill>
                <a:effectLst/>
                <a:latin typeface="Arial" panose="020B0604020202020204" pitchFamily="34" charset="0"/>
              </a:rPr>
              <a:t>2. </a:t>
            </a:r>
            <a:r>
              <a:rPr lang="en-US" sz="1400" b="0" i="0" dirty="0">
                <a:solidFill>
                  <a:srgbClr val="404040"/>
                </a:solidFill>
                <a:effectLst/>
                <a:latin typeface="Arial" panose="020B0604020202020204" pitchFamily="34" charset="0"/>
              </a:rPr>
              <a:t>Lurid or sensational material. Often used in combination:             </a:t>
            </a:r>
            <a:r>
              <a:rPr lang="en-US" sz="1400" b="0" i="1" dirty="0">
                <a:effectLst/>
                <a:latin typeface="Arial" panose="020B0604020202020204" pitchFamily="34" charset="0"/>
              </a:rPr>
              <a:t>violence pornography.</a:t>
            </a:r>
          </a:p>
          <a:p>
            <a:pPr marL="0" indent="0" algn="l">
              <a:buNone/>
            </a:pPr>
            <a:endParaRPr lang="en-US" sz="1400" i="1" dirty="0">
              <a:solidFill>
                <a:srgbClr val="966A00"/>
              </a:solidFill>
              <a:latin typeface="Arial" panose="020B0604020202020204" pitchFamily="34" charset="0"/>
            </a:endParaRPr>
          </a:p>
          <a:p>
            <a:pPr marL="0" indent="0" algn="l">
              <a:buNone/>
            </a:pPr>
            <a:r>
              <a:rPr lang="en-US" sz="1400" b="0" i="0" dirty="0">
                <a:solidFill>
                  <a:schemeClr val="accent1">
                    <a:lumMod val="75000"/>
                  </a:schemeClr>
                </a:solidFill>
                <a:effectLst/>
                <a:latin typeface="Arial" panose="020B0604020202020204" pitchFamily="34" charset="0"/>
              </a:rPr>
              <a:t>Age Appropriate: Another Workgroup thru DOE</a:t>
            </a:r>
          </a:p>
          <a:p>
            <a:pPr marL="0" indent="0" algn="l">
              <a:buNone/>
            </a:pPr>
            <a:endParaRPr lang="en-US" sz="1400" dirty="0">
              <a:solidFill>
                <a:srgbClr val="404040"/>
              </a:solidFill>
              <a:latin typeface="Arial" panose="020B0604020202020204" pitchFamily="34" charset="0"/>
            </a:endParaRPr>
          </a:p>
          <a:p>
            <a:pPr marL="0" indent="0" algn="l">
              <a:buNone/>
            </a:pPr>
            <a:endParaRPr lang="en-US" sz="1400" b="0" i="0" dirty="0">
              <a:solidFill>
                <a:srgbClr val="404040"/>
              </a:solidFill>
              <a:effectLst/>
              <a:latin typeface="Arial" panose="020B0604020202020204" pitchFamily="34" charset="0"/>
            </a:endParaRPr>
          </a:p>
          <a:p>
            <a:pPr marL="0" indent="0" algn="l">
              <a:buNone/>
            </a:pPr>
            <a:r>
              <a:rPr lang="en-US" sz="1400" b="0" i="0" dirty="0">
                <a:solidFill>
                  <a:srgbClr val="404040"/>
                </a:solidFill>
                <a:effectLst/>
                <a:latin typeface="Arial" panose="020B0604020202020204" pitchFamily="34" charset="0"/>
              </a:rPr>
              <a:t>Pornography and sexually explicit content doesn’t disappear if you read the entire book. </a:t>
            </a:r>
          </a:p>
          <a:p>
            <a:pPr marL="0" indent="0" algn="l">
              <a:buNone/>
            </a:pPr>
            <a:endParaRPr lang="en-US" sz="1400" dirty="0">
              <a:solidFill>
                <a:srgbClr val="404040"/>
              </a:solidFill>
              <a:latin typeface="Arial" panose="020B0604020202020204" pitchFamily="34" charset="0"/>
            </a:endParaRPr>
          </a:p>
          <a:p>
            <a:pPr marL="0" indent="0" algn="l">
              <a:buNone/>
            </a:pPr>
            <a:r>
              <a:rPr lang="en-US" sz="1400" b="0" i="0" dirty="0">
                <a:solidFill>
                  <a:srgbClr val="404040"/>
                </a:solidFill>
                <a:effectLst/>
                <a:latin typeface="Arial" panose="020B0604020202020204" pitchFamily="34" charset="0"/>
              </a:rPr>
              <a:t>I believe this workgroup needs the opinion of the Attorney General on the definition of pornography, harmful to minors and obscene as it relates to library books and curriculum in the hands of minor children.</a:t>
            </a:r>
          </a:p>
          <a:p>
            <a:pPr marL="0" indent="0">
              <a:buNone/>
            </a:pPr>
            <a:endParaRPr lang="en-US" sz="1400" dirty="0"/>
          </a:p>
          <a:p>
            <a:pPr marL="0" indent="0">
              <a:buNone/>
            </a:pPr>
            <a:endParaRPr lang="en-US" sz="1400" dirty="0"/>
          </a:p>
          <a:p>
            <a:pPr marL="0" indent="0">
              <a:buNone/>
            </a:pPr>
            <a:br>
              <a:rPr lang="en-US" sz="1400" dirty="0"/>
            </a:br>
            <a:endParaRPr lang="en-US" sz="1400" dirty="0"/>
          </a:p>
        </p:txBody>
      </p:sp>
      <p:sp>
        <p:nvSpPr>
          <p:cNvPr id="5" name="Text Placeholder 4">
            <a:extLst>
              <a:ext uri="{FF2B5EF4-FFF2-40B4-BE49-F238E27FC236}">
                <a16:creationId xmlns:a16="http://schemas.microsoft.com/office/drawing/2014/main" id="{7D63A4EB-6255-38AA-751A-C91E91D7FAC1}"/>
              </a:ext>
            </a:extLst>
          </p:cNvPr>
          <p:cNvSpPr>
            <a:spLocks noGrp="1"/>
          </p:cNvSpPr>
          <p:nvPr>
            <p:ph type="body" sz="quarter" idx="3"/>
          </p:nvPr>
        </p:nvSpPr>
        <p:spPr>
          <a:xfrm>
            <a:off x="6172200" y="223935"/>
            <a:ext cx="5183188" cy="242596"/>
          </a:xfrm>
        </p:spPr>
        <p:txBody>
          <a:bodyPr>
            <a:noAutofit/>
          </a:bodyPr>
          <a:lstStyle/>
          <a:p>
            <a:r>
              <a:rPr lang="en-US" sz="1800" dirty="0"/>
              <a:t>Sold by Patricia McCormick (In Florida Schools) </a:t>
            </a:r>
          </a:p>
        </p:txBody>
      </p:sp>
      <p:pic>
        <p:nvPicPr>
          <p:cNvPr id="8" name="Content Placeholder 7">
            <a:extLst>
              <a:ext uri="{FF2B5EF4-FFF2-40B4-BE49-F238E27FC236}">
                <a16:creationId xmlns:a16="http://schemas.microsoft.com/office/drawing/2014/main" id="{9645701D-7EA8-1832-DEC9-9772BA8618FC}"/>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974526" y="839449"/>
            <a:ext cx="5377685" cy="5794616"/>
          </a:xfrm>
        </p:spPr>
      </p:pic>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20F5B22D-C44B-19D8-2095-BE275BE38310}"/>
                  </a:ext>
                </a:extLst>
              </p14:cNvPr>
              <p14:cNvContentPartPr/>
              <p14:nvPr/>
            </p14:nvContentPartPr>
            <p14:xfrm>
              <a:off x="10646008" y="1119710"/>
              <a:ext cx="360" cy="360"/>
            </p14:xfrm>
          </p:contentPart>
        </mc:Choice>
        <mc:Fallback>
          <p:pic>
            <p:nvPicPr>
              <p:cNvPr id="9" name="Ink 8">
                <a:extLst>
                  <a:ext uri="{FF2B5EF4-FFF2-40B4-BE49-F238E27FC236}">
                    <a16:creationId xmlns:a16="http://schemas.microsoft.com/office/drawing/2014/main" id="{20F5B22D-C44B-19D8-2095-BE275BE38310}"/>
                  </a:ext>
                </a:extLst>
              </p:cNvPr>
              <p:cNvPicPr/>
              <p:nvPr/>
            </p:nvPicPr>
            <p:blipFill>
              <a:blip r:embed="rId4"/>
              <a:stretch>
                <a:fillRect/>
              </a:stretch>
            </p:blipFill>
            <p:spPr>
              <a:xfrm>
                <a:off x="10583368" y="1057070"/>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DAFE2FBC-A1D7-26DA-C200-79890F29E863}"/>
                  </a:ext>
                </a:extLst>
              </p14:cNvPr>
              <p14:cNvContentPartPr/>
              <p14:nvPr/>
            </p14:nvContentPartPr>
            <p14:xfrm>
              <a:off x="9240568" y="673670"/>
              <a:ext cx="2678040" cy="844200"/>
            </p14:xfrm>
          </p:contentPart>
        </mc:Choice>
        <mc:Fallback>
          <p:pic>
            <p:nvPicPr>
              <p:cNvPr id="10" name="Ink 9">
                <a:extLst>
                  <a:ext uri="{FF2B5EF4-FFF2-40B4-BE49-F238E27FC236}">
                    <a16:creationId xmlns:a16="http://schemas.microsoft.com/office/drawing/2014/main" id="{DAFE2FBC-A1D7-26DA-C200-79890F29E863}"/>
                  </a:ext>
                </a:extLst>
              </p:cNvPr>
              <p:cNvPicPr/>
              <p:nvPr/>
            </p:nvPicPr>
            <p:blipFill>
              <a:blip r:embed="rId6"/>
              <a:stretch>
                <a:fillRect/>
              </a:stretch>
            </p:blipFill>
            <p:spPr>
              <a:xfrm>
                <a:off x="9177568" y="611030"/>
                <a:ext cx="2803680" cy="969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D1FCA6F4-5100-CF2A-FB67-34BB8335BFCB}"/>
                  </a:ext>
                </a:extLst>
              </p14:cNvPr>
              <p14:cNvContentPartPr/>
              <p14:nvPr/>
            </p14:nvContentPartPr>
            <p14:xfrm>
              <a:off x="2817448" y="2929342"/>
              <a:ext cx="360" cy="360"/>
            </p14:xfrm>
          </p:contentPart>
        </mc:Choice>
        <mc:Fallback>
          <p:pic>
            <p:nvPicPr>
              <p:cNvPr id="11" name="Ink 10">
                <a:extLst>
                  <a:ext uri="{FF2B5EF4-FFF2-40B4-BE49-F238E27FC236}">
                    <a16:creationId xmlns:a16="http://schemas.microsoft.com/office/drawing/2014/main" id="{D1FCA6F4-5100-CF2A-FB67-34BB8335BFCB}"/>
                  </a:ext>
                </a:extLst>
              </p:cNvPr>
              <p:cNvPicPr/>
              <p:nvPr/>
            </p:nvPicPr>
            <p:blipFill>
              <a:blip r:embed="rId4"/>
              <a:stretch>
                <a:fillRect/>
              </a:stretch>
            </p:blipFill>
            <p:spPr>
              <a:xfrm>
                <a:off x="2754808" y="2866702"/>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68A9B542-5D05-EEAC-2818-A06E208DDB25}"/>
                  </a:ext>
                </a:extLst>
              </p14:cNvPr>
              <p14:cNvContentPartPr/>
              <p14:nvPr/>
            </p14:nvContentPartPr>
            <p14:xfrm>
              <a:off x="2630968" y="3881270"/>
              <a:ext cx="360" cy="360"/>
            </p14:xfrm>
          </p:contentPart>
        </mc:Choice>
        <mc:Fallback>
          <p:pic>
            <p:nvPicPr>
              <p:cNvPr id="14" name="Ink 13">
                <a:extLst>
                  <a:ext uri="{FF2B5EF4-FFF2-40B4-BE49-F238E27FC236}">
                    <a16:creationId xmlns:a16="http://schemas.microsoft.com/office/drawing/2014/main" id="{68A9B542-5D05-EEAC-2818-A06E208DDB25}"/>
                  </a:ext>
                </a:extLst>
              </p:cNvPr>
              <p:cNvPicPr/>
              <p:nvPr/>
            </p:nvPicPr>
            <p:blipFill>
              <a:blip r:embed="rId4"/>
              <a:stretch>
                <a:fillRect/>
              </a:stretch>
            </p:blipFill>
            <p:spPr>
              <a:xfrm>
                <a:off x="2568328" y="3818630"/>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Ink 15">
                <a:extLst>
                  <a:ext uri="{FF2B5EF4-FFF2-40B4-BE49-F238E27FC236}">
                    <a16:creationId xmlns:a16="http://schemas.microsoft.com/office/drawing/2014/main" id="{46E3ED54-E13D-334B-E97A-575BA896212A}"/>
                  </a:ext>
                </a:extLst>
              </p14:cNvPr>
              <p14:cNvContentPartPr/>
              <p14:nvPr/>
            </p14:nvContentPartPr>
            <p14:xfrm>
              <a:off x="3125608" y="3340161"/>
              <a:ext cx="360" cy="360"/>
            </p14:xfrm>
          </p:contentPart>
        </mc:Choice>
        <mc:Fallback>
          <p:pic>
            <p:nvPicPr>
              <p:cNvPr id="16" name="Ink 15">
                <a:extLst>
                  <a:ext uri="{FF2B5EF4-FFF2-40B4-BE49-F238E27FC236}">
                    <a16:creationId xmlns:a16="http://schemas.microsoft.com/office/drawing/2014/main" id="{46E3ED54-E13D-334B-E97A-575BA896212A}"/>
                  </a:ext>
                </a:extLst>
              </p:cNvPr>
              <p:cNvPicPr/>
              <p:nvPr/>
            </p:nvPicPr>
            <p:blipFill>
              <a:blip r:embed="rId4"/>
              <a:stretch>
                <a:fillRect/>
              </a:stretch>
            </p:blipFill>
            <p:spPr>
              <a:xfrm>
                <a:off x="3062968" y="3277161"/>
                <a:ext cx="126000" cy="126000"/>
              </a:xfrm>
              <a:prstGeom prst="rect">
                <a:avLst/>
              </a:prstGeom>
            </p:spPr>
          </p:pic>
        </mc:Fallback>
      </mc:AlternateContent>
    </p:spTree>
    <p:extLst>
      <p:ext uri="{BB962C8B-B14F-4D97-AF65-F5344CB8AC3E}">
        <p14:creationId xmlns:p14="http://schemas.microsoft.com/office/powerpoint/2010/main" val="3508754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5394</TotalTime>
  <Words>932</Words>
  <Application>Microsoft Office PowerPoint</Application>
  <PresentationFormat>Widescreen</PresentationFormat>
  <Paragraphs>57</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inherit</vt:lpstr>
      <vt:lpstr>Open Sans</vt:lpstr>
      <vt:lpstr>Office Theme</vt:lpstr>
      <vt:lpstr>DOE Book selection in terms of free of pornography, age appropriate, suited to student needs and comprehension</vt:lpstr>
      <vt:lpstr>Free of Pornography Statutes</vt:lpstr>
      <vt:lpstr>Free of Pornography             Laws</vt:lpstr>
      <vt:lpstr>Free of Pornography  Laws and Definitions</vt:lpstr>
      <vt:lpstr>Free of Pornography Definitions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Pippin</dc:creator>
  <cp:lastModifiedBy>Jennifer Pippin</cp:lastModifiedBy>
  <cp:revision>1</cp:revision>
  <dcterms:created xsi:type="dcterms:W3CDTF">2022-10-19T22:17:34Z</dcterms:created>
  <dcterms:modified xsi:type="dcterms:W3CDTF">2022-10-23T16:12:11Z</dcterms:modified>
</cp:coreProperties>
</file>